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268" r:id="rId5"/>
    <p:sldId id="269" r:id="rId6"/>
    <p:sldId id="258" r:id="rId7"/>
    <p:sldId id="260" r:id="rId8"/>
    <p:sldId id="261" r:id="rId9"/>
    <p:sldId id="262" r:id="rId10"/>
    <p:sldId id="263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D84E-4C1E-44EA-B3FA-A446B67CC6F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C446-1492-4155-B6CA-BC7BA1EF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1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D84E-4C1E-44EA-B3FA-A446B67CC6F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C446-1492-4155-B6CA-BC7BA1EF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19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D84E-4C1E-44EA-B3FA-A446B67CC6F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C446-1492-4155-B6CA-BC7BA1EF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3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D84E-4C1E-44EA-B3FA-A446B67CC6F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C446-1492-4155-B6CA-BC7BA1EF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20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D84E-4C1E-44EA-B3FA-A446B67CC6F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C446-1492-4155-B6CA-BC7BA1EF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D84E-4C1E-44EA-B3FA-A446B67CC6F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C446-1492-4155-B6CA-BC7BA1EF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1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D84E-4C1E-44EA-B3FA-A446B67CC6F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C446-1492-4155-B6CA-BC7BA1EF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5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D84E-4C1E-44EA-B3FA-A446B67CC6F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C446-1492-4155-B6CA-BC7BA1EF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14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D84E-4C1E-44EA-B3FA-A446B67CC6F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C446-1492-4155-B6CA-BC7BA1EF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51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D84E-4C1E-44EA-B3FA-A446B67CC6F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C446-1492-4155-B6CA-BC7BA1EF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6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D84E-4C1E-44EA-B3FA-A446B67CC6F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C446-1492-4155-B6CA-BC7BA1EF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3D84E-4C1E-44EA-B3FA-A446B67CC6F8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4C446-1492-4155-B6CA-BC7BA1EF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65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5305" y="975696"/>
            <a:ext cx="4229253" cy="56306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753070"/>
            <a:ext cx="4612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CCFF"/>
                </a:solidFill>
                <a:latin typeface="Caflisch Script Pro Regular" pitchFamily="34" charset="0"/>
              </a:rPr>
              <a:t>Abstract Watercolor</a:t>
            </a:r>
            <a:endParaRPr lang="en-US" sz="5400" dirty="0">
              <a:solidFill>
                <a:srgbClr val="00CCFF"/>
              </a:solidFill>
              <a:latin typeface="Caflisch Script Pro 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9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7749" y="609600"/>
            <a:ext cx="417165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7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5305" y="975696"/>
            <a:ext cx="4229253" cy="56306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753070"/>
            <a:ext cx="4612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CCFF"/>
                </a:solidFill>
                <a:latin typeface="Caflisch Script Pro Regular" pitchFamily="34" charset="0"/>
              </a:rPr>
              <a:t>Abstract Watercolor</a:t>
            </a:r>
            <a:endParaRPr lang="en-US" sz="5400" dirty="0">
              <a:solidFill>
                <a:srgbClr val="00CCFF"/>
              </a:solidFill>
              <a:latin typeface="Caflisch Script Pro 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82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982" y="396419"/>
            <a:ext cx="7543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66"/>
                </a:solidFill>
                <a:latin typeface="Caflisch Script Pro Regular" pitchFamily="34" charset="0"/>
              </a:rPr>
              <a:t>Using a variety of watercolor techniques, fill your watercolor paper with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http://www.watercolorpaintingandprojects.com/techniques/techniques.html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342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982" y="396419"/>
            <a:ext cx="7543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66"/>
                </a:solidFill>
                <a:latin typeface="Caflisch Script Pro Regular" pitchFamily="34" charset="0"/>
              </a:rPr>
              <a:t>Using a variety of watercolor techniques, fill your watercolor paper with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http://www.watercolorpaintingandprojects.com/techniques/techniques.html</a:t>
            </a:r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66"/>
                </a:solidFill>
                <a:latin typeface="Caflisch Script Pro Regular" pitchFamily="34" charset="0"/>
              </a:rPr>
              <a:t>Let dry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04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982" y="396419"/>
            <a:ext cx="7543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66"/>
                </a:solidFill>
                <a:latin typeface="Caflisch Script Pro Regular" pitchFamily="34" charset="0"/>
              </a:rPr>
              <a:t>Using a variety of watercolor techniques, fill your watercolor paper with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http://www.watercolorpaintingandprojects.com/techniques/techniques.html</a:t>
            </a:r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66"/>
                </a:solidFill>
                <a:latin typeface="Caflisch Script Pro Regular" pitchFamily="34" charset="0"/>
              </a:rPr>
              <a:t>Let dry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66"/>
                </a:solidFill>
                <a:latin typeface="Caflisch Script Pro Regular" pitchFamily="34" charset="0"/>
              </a:rPr>
              <a:t>Outline using extra fine point Sharpie pen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04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982" y="396419"/>
            <a:ext cx="7543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66"/>
                </a:solidFill>
                <a:latin typeface="Caflisch Script Pro Regular" pitchFamily="34" charset="0"/>
              </a:rPr>
              <a:t>Using a variety of watercolor techniques, fill your watercolor paper with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http://www.watercolorpaintingandprojects.com/techniques/techniques.html</a:t>
            </a:r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66"/>
                </a:solidFill>
                <a:latin typeface="Caflisch Script Pro Regular" pitchFamily="34" charset="0"/>
              </a:rPr>
              <a:t>Let dry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66"/>
                </a:solidFill>
                <a:latin typeface="Caflisch Script Pro Regular" pitchFamily="34" charset="0"/>
              </a:rPr>
              <a:t>Outline using extra fine point Sharpie 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66"/>
                </a:solidFill>
                <a:latin typeface="Caflisch Script Pro Regular" pitchFamily="34" charset="0"/>
              </a:rPr>
              <a:t>Consider adding pattern/design to your piece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0066"/>
              </a:solidFill>
              <a:latin typeface="Caflisch Script Pro Regular" pitchFamily="34" charset="0"/>
            </a:endParaRP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4114800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04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07440"/>
            <a:ext cx="3810000" cy="524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1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135" y="704758"/>
            <a:ext cx="3750665" cy="546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2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63246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15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85800"/>
            <a:ext cx="401955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5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94</Words>
  <Application>Microsoft Office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Clovis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clovis</dc:creator>
  <cp:lastModifiedBy>clovis</cp:lastModifiedBy>
  <cp:revision>7</cp:revision>
  <dcterms:created xsi:type="dcterms:W3CDTF">2015-05-08T15:34:00Z</dcterms:created>
  <dcterms:modified xsi:type="dcterms:W3CDTF">2015-05-08T16:27:27Z</dcterms:modified>
</cp:coreProperties>
</file>