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6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7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1DDF-098B-40D2-850A-6254A46FA9A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E671-EA86-44E3-A894-AF849A70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1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645403"/>
            <a:ext cx="4810990" cy="4526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Cardboard Sculpture</a:t>
            </a:r>
            <a:endParaRPr lang="en-US" sz="40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5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419600" cy="5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594600" cy="50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17" y="617200"/>
            <a:ext cx="4695983" cy="56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77" y="838200"/>
            <a:ext cx="6788623" cy="50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5" y="685800"/>
            <a:ext cx="41687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2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795217" cy="56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572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6" y="990600"/>
            <a:ext cx="68317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09" y="762000"/>
            <a:ext cx="4191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The finished piece must be able to stand on its own</a:t>
            </a:r>
            <a:endParaRPr lang="en-US" sz="28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1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8" y="2272267"/>
            <a:ext cx="3758372" cy="3178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074003"/>
            <a:ext cx="787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Interlocking  slots (cut the width of the cardboard) provide support</a:t>
            </a:r>
            <a:endParaRPr lang="en-US" sz="24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72266"/>
            <a:ext cx="4243979" cy="31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4033"/>
            <a:ext cx="5257800" cy="43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295400"/>
            <a:ext cx="3138054" cy="4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Once you have your idea for your  sculpture, begin cutting your pieces out of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295400"/>
            <a:ext cx="3138054" cy="4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Once you have your idea for your  sculpture, begin cutting your pieces out of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Figure out how the pieces will interlock by cutting slots and building the sculpture, piece by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295400"/>
            <a:ext cx="3138054" cy="4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Once you have your idea for your  sculpture, begin cutting your pieces out of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Figure out how the pieces will interlock by cutting slots and building the sculpture, piece by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As you build it, the sculpture must keep its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295400"/>
            <a:ext cx="3138054" cy="4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Once you have your idea for your  sculpture, begin cutting your pieces out of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Figure out how the pieces will interlock by cutting slots and building the sculpture, piece by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As you build it, the sculpture must keep its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Dismantle the sculpture and paint the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295400"/>
            <a:ext cx="3138054" cy="41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Once you have your idea for your  sculpture, begin cutting your pieces out of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Figure out how the pieces will interlock by cutting slots and building the sculpture, piece by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As you build it, the sculpture must keep its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Dismantle the sculpture and paint the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When the pieces have dried, put the sculpture back together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645403"/>
            <a:ext cx="4810990" cy="4526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Cardboard Sculpture</a:t>
            </a:r>
            <a:endParaRPr lang="en-US" sz="4000" dirty="0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3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0" y="685800"/>
            <a:ext cx="4695190" cy="54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2493"/>
            <a:ext cx="6311900" cy="50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0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971550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96" y="533400"/>
            <a:ext cx="4435304" cy="58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10400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155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238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Clovis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clovis</dc:creator>
  <cp:lastModifiedBy>clovis</cp:lastModifiedBy>
  <cp:revision>5</cp:revision>
  <dcterms:created xsi:type="dcterms:W3CDTF">2015-04-09T15:56:06Z</dcterms:created>
  <dcterms:modified xsi:type="dcterms:W3CDTF">2015-04-09T16:47:20Z</dcterms:modified>
</cp:coreProperties>
</file>