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FCB1-1497-4CE4-BA2C-210BB7DA00A3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EBAD-E9F3-4D1F-83E8-A6CD2D2A3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52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FCB1-1497-4CE4-BA2C-210BB7DA00A3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EBAD-E9F3-4D1F-83E8-A6CD2D2A3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03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FCB1-1497-4CE4-BA2C-210BB7DA00A3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EBAD-E9F3-4D1F-83E8-A6CD2D2A3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29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FCB1-1497-4CE4-BA2C-210BB7DA00A3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EBAD-E9F3-4D1F-83E8-A6CD2D2A3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75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FCB1-1497-4CE4-BA2C-210BB7DA00A3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EBAD-E9F3-4D1F-83E8-A6CD2D2A3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60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FCB1-1497-4CE4-BA2C-210BB7DA00A3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EBAD-E9F3-4D1F-83E8-A6CD2D2A3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59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FCB1-1497-4CE4-BA2C-210BB7DA00A3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EBAD-E9F3-4D1F-83E8-A6CD2D2A3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23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FCB1-1497-4CE4-BA2C-210BB7DA00A3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EBAD-E9F3-4D1F-83E8-A6CD2D2A3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33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FCB1-1497-4CE4-BA2C-210BB7DA00A3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EBAD-E9F3-4D1F-83E8-A6CD2D2A3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69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FCB1-1497-4CE4-BA2C-210BB7DA00A3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EBAD-E9F3-4D1F-83E8-A6CD2D2A3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37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FCB1-1497-4CE4-BA2C-210BB7DA00A3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3EBAD-E9F3-4D1F-83E8-A6CD2D2A3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22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7FCB1-1497-4CE4-BA2C-210BB7DA00A3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3EBAD-E9F3-4D1F-83E8-A6CD2D2A3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6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89869" flipH="1">
            <a:off x="648608" y="446175"/>
            <a:ext cx="3810000" cy="38030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400" y="3810000"/>
            <a:ext cx="632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70C0"/>
                </a:solidFill>
                <a:latin typeface="Algerian" panose="04020705040A02060702" pitchFamily="82" charset="0"/>
              </a:rPr>
              <a:t>I</a:t>
            </a:r>
            <a:r>
              <a:rPr lang="en-US" sz="5400" dirty="0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</a:rPr>
              <a:t>L</a:t>
            </a:r>
            <a:r>
              <a:rPr lang="en-US" sz="5400" dirty="0" smtClean="0">
                <a:solidFill>
                  <a:srgbClr val="00B050"/>
                </a:solidFill>
                <a:latin typeface="Bernard MT Condensed" panose="02050806060905020404" pitchFamily="18" charset="0"/>
              </a:rPr>
              <a:t>L</a:t>
            </a:r>
            <a:r>
              <a:rPr lang="en-US" sz="5400" dirty="0" smtClean="0">
                <a:solidFill>
                  <a:schemeClr val="accent4"/>
                </a:solidFill>
                <a:latin typeface="Bauhaus 93" panose="04030905020B02020C02" pitchFamily="82" charset="0"/>
              </a:rPr>
              <a:t>U</a:t>
            </a:r>
            <a:r>
              <a:rPr lang="en-US" sz="5400" dirty="0" smtClean="0">
                <a:latin typeface="Mistral" panose="03090702030407020403" pitchFamily="66" charset="0"/>
              </a:rPr>
              <a:t>S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Broadway" panose="04040905080B02020502" pitchFamily="82" charset="0"/>
              </a:rPr>
              <a:t>T</a:t>
            </a:r>
            <a:r>
              <a:rPr lang="en-US" sz="5400" dirty="0" smtClean="0">
                <a:solidFill>
                  <a:schemeClr val="accent2"/>
                </a:solidFill>
                <a:latin typeface="Copperplate Gothic Bold" panose="020E0705020206020404" pitchFamily="34" charset="0"/>
                <a:ea typeface="Adobe Ming Std L" pitchFamily="18" charset="-128"/>
              </a:rPr>
              <a:t>R</a:t>
            </a:r>
            <a:r>
              <a:rPr lang="en-US" sz="5400" dirty="0" smtClean="0">
                <a:solidFill>
                  <a:schemeClr val="tx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A</a:t>
            </a:r>
            <a:r>
              <a:rPr lang="en-US" sz="5400" dirty="0" smtClean="0">
                <a:solidFill>
                  <a:srgbClr val="FFC000"/>
                </a:solidFill>
                <a:latin typeface="Postino Std" pitchFamily="18" charset="0"/>
              </a:rPr>
              <a:t>T</a:t>
            </a:r>
            <a:r>
              <a:rPr lang="en-US" sz="5400" b="1" dirty="0" smtClean="0">
                <a:latin typeface="Scruff LET" pitchFamily="2" charset="0"/>
              </a:rPr>
              <a:t>E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Stencil" panose="040409050D0802020404" pitchFamily="82" charset="0"/>
              </a:rPr>
              <a:t>D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ictorian LET" pitchFamily="2" charset="0"/>
              </a:rPr>
              <a:t>W</a:t>
            </a:r>
            <a:r>
              <a:rPr lang="en-US" sz="5400" dirty="0" smtClean="0">
                <a:solidFill>
                  <a:srgbClr val="FF3300"/>
                </a:solidFill>
                <a:latin typeface="Nueva Std" pitchFamily="34" charset="0"/>
              </a:rPr>
              <a:t>O</a:t>
            </a: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  <a:latin typeface="Ravie" panose="04040805050809020602" pitchFamily="82" charset="0"/>
              </a:rPr>
              <a:t>R</a:t>
            </a:r>
            <a:r>
              <a:rPr lang="en-US" sz="5400" dirty="0" smtClean="0">
                <a:latin typeface="Quixley LET" pitchFamily="2" charset="0"/>
              </a:rPr>
              <a:t>D</a:t>
            </a:r>
            <a:r>
              <a:rPr lang="en-US" sz="5400" i="1" dirty="0" smtClean="0">
                <a:solidFill>
                  <a:srgbClr val="006600"/>
                </a:solidFill>
              </a:rPr>
              <a:t>S</a:t>
            </a:r>
            <a:endParaRPr lang="en-US" sz="5400" i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656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971550"/>
            <a:ext cx="6527800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919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56821"/>
            <a:ext cx="807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92929"/>
                </a:solidFill>
                <a:latin typeface="Franklin Gothic Medium Cond" panose="020B0606030402020204" pitchFamily="34" charset="0"/>
              </a:rPr>
              <a:t>Select three words</a:t>
            </a:r>
          </a:p>
          <a:p>
            <a:endParaRPr lang="en-US" sz="2800" dirty="0">
              <a:solidFill>
                <a:srgbClr val="292929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674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56821"/>
            <a:ext cx="8077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92929"/>
                </a:solidFill>
                <a:latin typeface="Franklin Gothic Medium Cond" panose="020B0606030402020204" pitchFamily="34" charset="0"/>
              </a:rPr>
              <a:t>Select three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292929"/>
              </a:solidFill>
              <a:latin typeface="Franklin Gothic Medium Cond" panose="020B06060304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92929"/>
                </a:solidFill>
                <a:latin typeface="Franklin Gothic Medium Cond" panose="020B0606030402020204" pitchFamily="34" charset="0"/>
              </a:rPr>
              <a:t>Verbs (showing an action) and adjectives </a:t>
            </a:r>
            <a:r>
              <a:rPr lang="en-US" sz="2800" dirty="0" smtClean="0">
                <a:solidFill>
                  <a:srgbClr val="292929"/>
                </a:solidFill>
                <a:latin typeface="Franklin Gothic Medium Cond" panose="020B0606030402020204" pitchFamily="34" charset="0"/>
              </a:rPr>
              <a:t>(</a:t>
            </a:r>
            <a:r>
              <a:rPr lang="en-US" sz="2800" dirty="0" smtClean="0">
                <a:solidFill>
                  <a:srgbClr val="292929"/>
                </a:solidFill>
                <a:latin typeface="Franklin Gothic Medium Cond" panose="020B0606030402020204" pitchFamily="34" charset="0"/>
              </a:rPr>
              <a:t>descriptive words) are the best</a:t>
            </a:r>
          </a:p>
          <a:p>
            <a:endParaRPr lang="en-US" sz="2800" dirty="0" smtClean="0">
              <a:solidFill>
                <a:srgbClr val="292929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810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56821"/>
            <a:ext cx="8077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92929"/>
                </a:solidFill>
                <a:latin typeface="Franklin Gothic Medium Cond" panose="020B0606030402020204" pitchFamily="34" charset="0"/>
              </a:rPr>
              <a:t>Select three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292929"/>
              </a:solidFill>
              <a:latin typeface="Franklin Gothic Medium Cond" panose="020B06060304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92929"/>
                </a:solidFill>
                <a:latin typeface="Franklin Gothic Medium Cond" panose="020B0606030402020204" pitchFamily="34" charset="0"/>
              </a:rPr>
              <a:t>Verbs (showing an action) and </a:t>
            </a:r>
            <a:r>
              <a:rPr lang="en-US" sz="2800" dirty="0" smtClean="0">
                <a:solidFill>
                  <a:srgbClr val="292929"/>
                </a:solidFill>
                <a:latin typeface="Franklin Gothic Medium Cond" panose="020B0606030402020204" pitchFamily="34" charset="0"/>
              </a:rPr>
              <a:t>adjectives (descriptive </a:t>
            </a:r>
            <a:r>
              <a:rPr lang="en-US" sz="2800" dirty="0" smtClean="0">
                <a:solidFill>
                  <a:srgbClr val="292929"/>
                </a:solidFill>
                <a:latin typeface="Franklin Gothic Medium Cond" panose="020B0606030402020204" pitchFamily="34" charset="0"/>
              </a:rPr>
              <a:t>words) are the best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292929"/>
              </a:solidFill>
              <a:latin typeface="Franklin Gothic Medium Cond" panose="020B06060304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92929"/>
                </a:solidFill>
                <a:latin typeface="Franklin Gothic Medium Cond" panose="020B0606030402020204" pitchFamily="34" charset="0"/>
              </a:rPr>
              <a:t>“Illustrate” the words in a way that reflects their meaning</a:t>
            </a:r>
          </a:p>
          <a:p>
            <a:endParaRPr lang="en-US" sz="2800" dirty="0" smtClean="0">
              <a:solidFill>
                <a:srgbClr val="292929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810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56821"/>
            <a:ext cx="8077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92929"/>
                </a:solidFill>
                <a:latin typeface="Franklin Gothic Medium Cond" panose="020B0606030402020204" pitchFamily="34" charset="0"/>
              </a:rPr>
              <a:t>Select three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292929"/>
              </a:solidFill>
              <a:latin typeface="Franklin Gothic Medium Cond" panose="020B06060304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92929"/>
                </a:solidFill>
                <a:latin typeface="Franklin Gothic Medium Cond" panose="020B0606030402020204" pitchFamily="34" charset="0"/>
              </a:rPr>
              <a:t>Verbs (showing an action) and adjectives </a:t>
            </a:r>
            <a:r>
              <a:rPr lang="en-US" sz="2800" dirty="0" smtClean="0">
                <a:solidFill>
                  <a:srgbClr val="292929"/>
                </a:solidFill>
                <a:latin typeface="Franklin Gothic Medium Cond" panose="020B0606030402020204" pitchFamily="34" charset="0"/>
              </a:rPr>
              <a:t>(</a:t>
            </a:r>
            <a:r>
              <a:rPr lang="en-US" sz="2800" dirty="0" smtClean="0">
                <a:solidFill>
                  <a:srgbClr val="292929"/>
                </a:solidFill>
                <a:latin typeface="Franklin Gothic Medium Cond" panose="020B0606030402020204" pitchFamily="34" charset="0"/>
              </a:rPr>
              <a:t>descriptive words) are the best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292929"/>
              </a:solidFill>
              <a:latin typeface="Franklin Gothic Medium Cond" panose="020B06060304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92929"/>
                </a:solidFill>
                <a:latin typeface="Franklin Gothic Medium Cond" panose="020B0606030402020204" pitchFamily="34" charset="0"/>
              </a:rPr>
              <a:t>“Illustrate” the words in a way that reflects their meaning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292929"/>
              </a:solidFill>
              <a:latin typeface="Franklin Gothic Medium Cond" panose="020B06060304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92929"/>
                </a:solidFill>
                <a:latin typeface="Franklin Gothic Medium Cond" panose="020B0606030402020204" pitchFamily="34" charset="0"/>
              </a:rPr>
              <a:t>Choice of media open: Colored pencils, markers, paint, or any combination</a:t>
            </a:r>
          </a:p>
          <a:p>
            <a:endParaRPr lang="en-US" sz="2800" dirty="0" smtClean="0">
              <a:solidFill>
                <a:srgbClr val="292929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810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56821"/>
            <a:ext cx="8077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92929"/>
                </a:solidFill>
                <a:latin typeface="Franklin Gothic Medium Cond" panose="020B0606030402020204" pitchFamily="34" charset="0"/>
              </a:rPr>
              <a:t>Select three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292929"/>
              </a:solidFill>
              <a:latin typeface="Franklin Gothic Medium Cond" panose="020B06060304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92929"/>
                </a:solidFill>
                <a:latin typeface="Franklin Gothic Medium Cond" panose="020B0606030402020204" pitchFamily="34" charset="0"/>
              </a:rPr>
              <a:t>Verbs (showing an action) and adjectives </a:t>
            </a:r>
            <a:r>
              <a:rPr lang="en-US" sz="2800" dirty="0" smtClean="0">
                <a:solidFill>
                  <a:srgbClr val="292929"/>
                </a:solidFill>
                <a:latin typeface="Franklin Gothic Medium Cond" panose="020B0606030402020204" pitchFamily="34" charset="0"/>
              </a:rPr>
              <a:t>(</a:t>
            </a:r>
            <a:r>
              <a:rPr lang="en-US" sz="2800" dirty="0" smtClean="0">
                <a:solidFill>
                  <a:srgbClr val="292929"/>
                </a:solidFill>
                <a:latin typeface="Franklin Gothic Medium Cond" panose="020B0606030402020204" pitchFamily="34" charset="0"/>
              </a:rPr>
              <a:t>descriptive words) are the best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292929"/>
              </a:solidFill>
              <a:latin typeface="Franklin Gothic Medium Cond" panose="020B06060304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92929"/>
                </a:solidFill>
                <a:latin typeface="Franklin Gothic Medium Cond" panose="020B0606030402020204" pitchFamily="34" charset="0"/>
              </a:rPr>
              <a:t>“Illustrate” the words in a way that reflects their meaning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292929"/>
              </a:solidFill>
              <a:latin typeface="Franklin Gothic Medium Cond" panose="020B06060304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92929"/>
                </a:solidFill>
                <a:latin typeface="Franklin Gothic Medium Cond" panose="020B0606030402020204" pitchFamily="34" charset="0"/>
              </a:rPr>
              <a:t>Choice of media open: Colored pencils, markers, paint, or any combination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292929"/>
              </a:solidFill>
              <a:latin typeface="Franklin Gothic Medium Cond" panose="020B06060304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292929"/>
                </a:solidFill>
                <a:latin typeface="Franklin Gothic Medium Cond" panose="020B0606030402020204" pitchFamily="34" charset="0"/>
              </a:rPr>
              <a:t>Begin with “thumbnail sketches” on newsprint, and show me your sketches of your words before you go to final</a:t>
            </a:r>
            <a:endParaRPr lang="en-US" sz="2800" dirty="0">
              <a:solidFill>
                <a:srgbClr val="292929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810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89869" flipH="1">
            <a:off x="648608" y="446175"/>
            <a:ext cx="3810000" cy="38030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81400" y="3810000"/>
            <a:ext cx="632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70C0"/>
                </a:solidFill>
                <a:latin typeface="Algerian" panose="04020705040A02060702" pitchFamily="82" charset="0"/>
              </a:rPr>
              <a:t>I</a:t>
            </a:r>
            <a:r>
              <a:rPr lang="en-US" sz="5400" dirty="0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</a:rPr>
              <a:t>L</a:t>
            </a:r>
            <a:r>
              <a:rPr lang="en-US" sz="5400" dirty="0" smtClean="0">
                <a:solidFill>
                  <a:srgbClr val="00B050"/>
                </a:solidFill>
                <a:latin typeface="Bernard MT Condensed" panose="02050806060905020404" pitchFamily="18" charset="0"/>
              </a:rPr>
              <a:t>L</a:t>
            </a:r>
            <a:r>
              <a:rPr lang="en-US" sz="5400" dirty="0" smtClean="0">
                <a:solidFill>
                  <a:schemeClr val="accent4"/>
                </a:solidFill>
                <a:latin typeface="Bauhaus 93" panose="04030905020B02020C02" pitchFamily="82" charset="0"/>
              </a:rPr>
              <a:t>U</a:t>
            </a:r>
            <a:r>
              <a:rPr lang="en-US" sz="5400" dirty="0" smtClean="0">
                <a:latin typeface="Mistral" panose="03090702030407020403" pitchFamily="66" charset="0"/>
              </a:rPr>
              <a:t>S</a:t>
            </a:r>
            <a:r>
              <a:rPr lang="en-US" sz="5400" dirty="0" smtClean="0">
                <a:solidFill>
                  <a:schemeClr val="accent6">
                    <a:lumMod val="75000"/>
                  </a:schemeClr>
                </a:solidFill>
                <a:latin typeface="Broadway" panose="04040905080B02020502" pitchFamily="82" charset="0"/>
              </a:rPr>
              <a:t>T</a:t>
            </a:r>
            <a:r>
              <a:rPr lang="en-US" sz="5400" dirty="0" smtClean="0">
                <a:solidFill>
                  <a:schemeClr val="accent2"/>
                </a:solidFill>
                <a:latin typeface="Copperplate Gothic Bold" panose="020E0705020206020404" pitchFamily="34" charset="0"/>
                <a:ea typeface="Adobe Ming Std L" pitchFamily="18" charset="-128"/>
              </a:rPr>
              <a:t>R</a:t>
            </a:r>
            <a:r>
              <a:rPr lang="en-US" sz="5400" dirty="0" smtClean="0">
                <a:solidFill>
                  <a:schemeClr val="tx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A</a:t>
            </a:r>
            <a:r>
              <a:rPr lang="en-US" sz="5400" dirty="0" smtClean="0">
                <a:solidFill>
                  <a:srgbClr val="FFC000"/>
                </a:solidFill>
                <a:latin typeface="Postino Std" pitchFamily="18" charset="0"/>
              </a:rPr>
              <a:t>T</a:t>
            </a:r>
            <a:r>
              <a:rPr lang="en-US" sz="5400" b="1" dirty="0" smtClean="0">
                <a:latin typeface="Scruff LET" pitchFamily="2" charset="0"/>
              </a:rPr>
              <a:t>E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Stencil" panose="040409050D0802020404" pitchFamily="82" charset="0"/>
              </a:rPr>
              <a:t>D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ictorian LET" pitchFamily="2" charset="0"/>
              </a:rPr>
              <a:t>W</a:t>
            </a:r>
            <a:r>
              <a:rPr lang="en-US" sz="5400" dirty="0" smtClean="0">
                <a:solidFill>
                  <a:srgbClr val="FF3300"/>
                </a:solidFill>
                <a:latin typeface="Nueva Std" pitchFamily="34" charset="0"/>
              </a:rPr>
              <a:t>O</a:t>
            </a: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  <a:latin typeface="Ravie" panose="04040805050809020602" pitchFamily="82" charset="0"/>
              </a:rPr>
              <a:t>R</a:t>
            </a:r>
            <a:r>
              <a:rPr lang="en-US" sz="5400" dirty="0" smtClean="0">
                <a:latin typeface="Quixley LET" pitchFamily="2" charset="0"/>
              </a:rPr>
              <a:t>D</a:t>
            </a:r>
            <a:r>
              <a:rPr lang="en-US" sz="5400" i="1" dirty="0" smtClean="0">
                <a:solidFill>
                  <a:srgbClr val="006600"/>
                </a:solidFill>
              </a:rPr>
              <a:t>S</a:t>
            </a:r>
            <a:endParaRPr lang="en-US" sz="5400" i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141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613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032" y="1086606"/>
            <a:ext cx="5827568" cy="462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390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349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676400"/>
            <a:ext cx="44958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760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666750"/>
            <a:ext cx="5524500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649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47800"/>
            <a:ext cx="877844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039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1314450"/>
            <a:ext cx="55626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428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57200"/>
            <a:ext cx="60198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85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167</Words>
  <Application>Microsoft Office PowerPoint</Application>
  <PresentationFormat>On-screen Show (4:3)</PresentationFormat>
  <Paragraphs>27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Clovis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clovis</dc:creator>
  <cp:lastModifiedBy>clovis</cp:lastModifiedBy>
  <cp:revision>10</cp:revision>
  <dcterms:created xsi:type="dcterms:W3CDTF">2015-04-30T21:09:50Z</dcterms:created>
  <dcterms:modified xsi:type="dcterms:W3CDTF">2015-05-01T15:49:34Z</dcterms:modified>
</cp:coreProperties>
</file>