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56" r:id="rId4"/>
    <p:sldId id="260" r:id="rId5"/>
    <p:sldId id="258" r:id="rId6"/>
    <p:sldId id="270" r:id="rId7"/>
    <p:sldId id="266" r:id="rId8"/>
    <p:sldId id="257" r:id="rId9"/>
    <p:sldId id="259" r:id="rId10"/>
    <p:sldId id="263" r:id="rId11"/>
    <p:sldId id="264" r:id="rId12"/>
    <p:sldId id="265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7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E1D8-1065-4422-A14D-25B0610A49C8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FC1A-E794-4206-B00C-BC8EDE49148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822" y="1600200"/>
            <a:ext cx="6178378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914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91717"/>
                </a:solidFill>
                <a:latin typeface="Bodoni MT Black" pitchFamily="18" charset="0"/>
              </a:rPr>
              <a:t>Linoleum Block Printing</a:t>
            </a:r>
            <a:endParaRPr lang="en-US" sz="3200" dirty="0">
              <a:solidFill>
                <a:srgbClr val="E91717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_fullxfull_381846474_qh7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09600"/>
            <a:ext cx="5802923" cy="5657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_fullxfull_389413907_l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609600"/>
            <a:ext cx="5638800" cy="5638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558800"/>
            <a:ext cx="4267200" cy="568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chingReru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802" y="457200"/>
            <a:ext cx="5789798" cy="58245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dzen%20Sunset%20B&amp;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347" y="762000"/>
            <a:ext cx="7063853" cy="53243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822" y="1600200"/>
            <a:ext cx="6178378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914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91717"/>
                </a:solidFill>
                <a:latin typeface="Bodoni MT Black" pitchFamily="18" charset="0"/>
              </a:rPr>
              <a:t>Linoleum Block Printing</a:t>
            </a:r>
            <a:endParaRPr lang="en-US" sz="3200" dirty="0">
              <a:solidFill>
                <a:srgbClr val="E91717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ING PLATE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372" y="685800"/>
            <a:ext cx="6554228" cy="546049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ckprin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7340600" cy="48952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89016"/>
            <a:ext cx="7391400" cy="49291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print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7548" y="1219200"/>
            <a:ext cx="6278652" cy="4191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9998049_232536509c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1066800"/>
            <a:ext cx="6515100" cy="4343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0" y="838200"/>
            <a:ext cx="6191250" cy="4953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_fullxfull_64751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7010400" cy="54242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p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28650"/>
            <a:ext cx="5455036" cy="54673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Clovis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MichaelReece</dc:creator>
  <cp:lastModifiedBy>MichaelReece</cp:lastModifiedBy>
  <cp:revision>6</cp:revision>
  <dcterms:created xsi:type="dcterms:W3CDTF">2013-01-17T18:13:30Z</dcterms:created>
  <dcterms:modified xsi:type="dcterms:W3CDTF">2013-01-17T18:49:10Z</dcterms:modified>
</cp:coreProperties>
</file>