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56" r:id="rId4"/>
    <p:sldId id="259" r:id="rId5"/>
    <p:sldId id="260" r:id="rId6"/>
    <p:sldId id="257" r:id="rId7"/>
    <p:sldId id="261" r:id="rId8"/>
    <p:sldId id="263" r:id="rId9"/>
    <p:sldId id="265" r:id="rId10"/>
    <p:sldId id="262" r:id="rId11"/>
    <p:sldId id="258" r:id="rId12"/>
    <p:sldId id="264" r:id="rId13"/>
    <p:sldId id="273" r:id="rId14"/>
    <p:sldId id="274" r:id="rId15"/>
    <p:sldId id="275" r:id="rId16"/>
    <p:sldId id="276" r:id="rId17"/>
    <p:sldId id="277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0AE92-C1F1-4E36-9758-3E65D6033820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3F8C3-71F9-4F8C-988D-A867BB845E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s-for-critiq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609600"/>
            <a:ext cx="4752975" cy="60960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encrypted-tbn3.google.com/images?q=tbn:ANd9GcR0MgEsLsh3RMhHxchqPh8dlQh8Za9SoLD36REnGG4uoTPdFfZ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981200"/>
            <a:ext cx="5105400" cy="23444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oogle.com/url?source=imglanding&amp;ct=img&amp;q=http://www.graphicdesignblog.org/images/logo-secrets/amazon-logo.jpg&amp;sa=X&amp;ei=cKYlULPGFsikiQKIxoGgCQ&amp;ved=0CAkQ8wc4Ug&amp;usg=AFQjCNGfP3Q3AQqgfWmDHzx0SXPv_dfi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1650" y="1051560"/>
            <a:ext cx="5543550" cy="4434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0.google.com/images?q=tbn:ANd9GcQSwlbgCRnP4HytjWzZn0W1wb_TazR3wE4yxHG2_KBRkxakPMv36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143000"/>
            <a:ext cx="4648200" cy="4648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08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Create a logo using your first name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086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Create a logo using your first name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 logo should be a reflection of you – 	your personality and/or interests</a:t>
            </a: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086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Create a logo using your first name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 logo should be a reflection of you – 	your personality and/or interests</a:t>
            </a:r>
          </a:p>
          <a:p>
            <a:pPr>
              <a:buFont typeface="Arial" pitchFamily="34" charset="0"/>
              <a:buChar char="•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Minimum of two colors</a:t>
            </a:r>
          </a:p>
          <a:p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914400"/>
            <a:ext cx="7086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Create a logo using your first name</a:t>
            </a:r>
          </a:p>
          <a:p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The logo should be a reflection of you – 	your personality and/or interests</a:t>
            </a:r>
          </a:p>
          <a:p>
            <a:pPr>
              <a:buFont typeface="Arial" pitchFamily="34" charset="0"/>
              <a:buChar char="•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Minimum of two colors</a:t>
            </a:r>
          </a:p>
          <a:p>
            <a:pPr>
              <a:buFont typeface="Arial" pitchFamily="34" charset="0"/>
              <a:buChar char="•"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dirty="0" smtClean="0">
                <a:latin typeface="Arial" pitchFamily="34" charset="0"/>
                <a:cs typeface="Arial" pitchFamily="34" charset="0"/>
              </a:rPr>
              <a:t>Choice of media: </a:t>
            </a: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colored pencils, marking pens, 	tempera paint, construction paper, 	etc.</a:t>
            </a: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ike logo 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1" y="1143000"/>
            <a:ext cx="5562599" cy="442836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s-for-critiq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609600"/>
            <a:ext cx="4752975" cy="609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48200" y="2715161"/>
            <a:ext cx="38900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agara Solid" pitchFamily="82" charset="0"/>
              </a:rPr>
              <a:t>Name Logo</a:t>
            </a:r>
            <a:endParaRPr lang="en-US" sz="80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agara Solid" pitchFamily="82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s-for-critiq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609600"/>
            <a:ext cx="4752975" cy="6096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48200" y="2715161"/>
            <a:ext cx="38900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agara Solid" pitchFamily="82" charset="0"/>
              </a:rPr>
              <a:t>Name Logo</a:t>
            </a:r>
            <a:endParaRPr lang="en-US" sz="80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agara Solid" pitchFamily="82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143000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4400" dirty="0" smtClean="0">
                <a:latin typeface="Niagara Solid" pitchFamily="82" charset="0"/>
              </a:rPr>
              <a:t>A </a:t>
            </a:r>
            <a:r>
              <a:rPr lang="en-US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agara Solid" pitchFamily="82" charset="0"/>
              </a:rPr>
              <a:t>logo</a:t>
            </a:r>
            <a:r>
              <a:rPr lang="en-US" sz="4400" dirty="0" smtClean="0">
                <a:solidFill>
                  <a:srgbClr val="C00000"/>
                </a:solidFill>
                <a:latin typeface="Niagara Solid" pitchFamily="82" charset="0"/>
              </a:rPr>
              <a:t> </a:t>
            </a:r>
            <a:r>
              <a:rPr lang="en-US" sz="4400" dirty="0" smtClean="0">
                <a:latin typeface="Niagara Solid" pitchFamily="82" charset="0"/>
              </a:rPr>
              <a:t>is a graphic mark or emblem commonly used by commercial enterprises, organizations and even individuals to aid and promote instant public recognition.</a:t>
            </a:r>
            <a:endParaRPr lang="en-US" sz="4400" dirty="0">
              <a:latin typeface="Niagara Solid" pitchFamily="8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encrypted-tbn3.google.com/images?q=tbn:ANd9GcTT6JbjZKFmjrDrhz5pEeM9rvTzCd_QYCnBp1xzRC7SuC7Q23d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352674"/>
            <a:ext cx="4411979" cy="18383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google.com/url?source=imglanding&amp;ct=img&amp;q=http://por-img.cimcontent.net/api/assets/bin-201206/71ddd8fce512f87f4aba162a3c068d2a.jpg&amp;sa=X&amp;ei=AaUlUN6yGIeYiAKC4oGQCQ&amp;ved=0CAkQ8wc4DA&amp;usg=AFQjCNHfdkrkRxhN_jCnm0GhhYhlYVVo8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[Starbucks-420x0[2].jpg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168" y="1143000"/>
            <a:ext cx="5364832" cy="4419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oogle.com/url?source=imglanding&amp;ct=img&amp;q=http://globolstaff.com/images/stories/ebay.jpg&amp;sa=X&amp;ei=haUlULDKLOrViwLB_YHQCg&amp;ved=0CAkQ8wc&amp;usg=AFQjCNGha3OXaGYMMPHL8vAqYAo1tgtY0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1" y="838200"/>
            <a:ext cx="5105399" cy="510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2.google.com/images?q=tbn:ANd9GcQBoaQDqNOCdUH7s00DCLo3kWxo96cWSnTXNh6vsUFD0tAUvFf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447800"/>
            <a:ext cx="1924050" cy="3693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google.com/url?source=imglanding&amp;ct=img&amp;q=http://www.cbc.ca/undertheinfluence/McDonald's%20logo.jpg&amp;sa=X&amp;ei=-qYlUPWRCOSdiQKq5oGYCg&amp;ved=0CAoQ8wc4tQE&amp;usg=AFQjCNGNwJp9T5ONQxJBStI07oW_5wgHk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676399"/>
            <a:ext cx="4095750" cy="30480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85</Words>
  <Application>Microsoft Office PowerPoint</Application>
  <PresentationFormat>On-screen Show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Clovis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MichaelReece</dc:creator>
  <cp:lastModifiedBy>MichaelReece</cp:lastModifiedBy>
  <cp:revision>14</cp:revision>
  <dcterms:created xsi:type="dcterms:W3CDTF">2012-08-10T23:59:31Z</dcterms:created>
  <dcterms:modified xsi:type="dcterms:W3CDTF">2012-08-17T20:33:23Z</dcterms:modified>
</cp:coreProperties>
</file>