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7" r:id="rId6"/>
    <p:sldId id="262" r:id="rId7"/>
    <p:sldId id="264" r:id="rId8"/>
    <p:sldId id="263" r:id="rId9"/>
    <p:sldId id="259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CDEA1-DBFD-4AD2-AEA8-6D5749115B09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273DF-BCF0-410C-9D5D-E4FB1F110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4572000" cy="3505200"/>
          </a:xfrm>
          <a:prstGeom prst="rect">
            <a:avLst/>
          </a:prstGeom>
        </p:spPr>
      </p:pic>
      <p:pic>
        <p:nvPicPr>
          <p:cNvPr id="5" name="Picture 4" descr="icicle-cav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447800"/>
            <a:ext cx="4572000" cy="3505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When viewed from one perspective, one term is visualized, from the other perspective, the opposite is viewed.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22592"/>
            <a:ext cx="2971800" cy="19446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22592"/>
            <a:ext cx="2971800" cy="1944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8006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Choice of media open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4233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4572000" cy="3505200"/>
          </a:xfrm>
          <a:prstGeom prst="rect">
            <a:avLst/>
          </a:prstGeom>
        </p:spPr>
      </p:pic>
      <p:pic>
        <p:nvPicPr>
          <p:cNvPr id="5" name="Picture 4" descr="icicle-cav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447800"/>
            <a:ext cx="45720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/>
              <a:t>OPPOSING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9530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VIEWPOINTS</a:t>
            </a:r>
            <a:endParaRPr lang="en-US" sz="4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4572000" cy="3505200"/>
          </a:xfrm>
          <a:prstGeom prst="rect">
            <a:avLst/>
          </a:prstGeom>
        </p:spPr>
      </p:pic>
      <p:pic>
        <p:nvPicPr>
          <p:cNvPr id="5" name="Picture 4" descr="icicle-cav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447800"/>
            <a:ext cx="45720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/>
              <a:t>OPPOSING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9530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VIEWPOINTS</a:t>
            </a:r>
            <a:endParaRPr lang="en-US" sz="4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123890"/>
            <a:ext cx="3471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Select a pair of opposites:</a:t>
            </a:r>
            <a:endParaRPr lang="en-US" sz="2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38200" y="1859101"/>
            <a:ext cx="8077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Ancient/Modern		Question/Answer		Advance/Retreat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Asleep/Awake		Beautiful/Ugly		Dull/Sharp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Wet/Dry			Dawn/Dusk		Interior/Exterior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Gentle/Rough		Optimist/Pessimist	Wealth/Poverty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Gloomy/Cheerful		Increase/Decrease	Laugh/Cry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War/Peace		Friend/Enemy		Love/Hate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Life/Death		Happiness/Sadness	Hot/Cold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Crazy/Sane		Old/New		Fire/Ice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Fat/Thin			Strong/Weak		Silly/Serious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Quiet/Noisy		Tame/Wild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123890"/>
            <a:ext cx="3471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Select a pair of opposites:</a:t>
            </a:r>
            <a:endParaRPr lang="en-US" sz="2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pposing viewpoint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5" y="0"/>
            <a:ext cx="9124990" cy="6858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24974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isually interpret each of them in a 6 x 13 ½ panel, for a total of 2 panels.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219200"/>
            <a:ext cx="762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isually interpret each of them in a 6 x 13 ½ panel, for a total of 2 panels.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 panel will then be divided into thirds – 6 x 4 ½ each, making 6 panels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236822"/>
            <a:ext cx="7620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isually interpret each of them in a 6 x 13 ½ panel, for a total of 2 panels.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 panel will then be divided into thirds – 6 x 4 ½ each, making 6 panels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Arrange them in an “every other one”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ziz-zag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pattern.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800600"/>
            <a:ext cx="5257800" cy="151912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When viewed from one perspective, one term is visualized, from the other perspective, the opposite is viewed.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22592"/>
            <a:ext cx="2971800" cy="19446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22592"/>
            <a:ext cx="2971800" cy="194460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171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michaelreece</dc:creator>
  <cp:lastModifiedBy>clovis</cp:lastModifiedBy>
  <cp:revision>10</cp:revision>
  <dcterms:created xsi:type="dcterms:W3CDTF">2010-10-29T18:26:52Z</dcterms:created>
  <dcterms:modified xsi:type="dcterms:W3CDTF">2014-02-06T16:33:26Z</dcterms:modified>
</cp:coreProperties>
</file>