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6" r:id="rId3"/>
    <p:sldId id="267" r:id="rId4"/>
    <p:sldId id="268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9" r:id="rId15"/>
    <p:sldId id="270" r:id="rId16"/>
    <p:sldId id="271" r:id="rId17"/>
    <p:sldId id="276" r:id="rId18"/>
    <p:sldId id="272" r:id="rId19"/>
    <p:sldId id="273" r:id="rId20"/>
    <p:sldId id="277" r:id="rId21"/>
    <p:sldId id="278" r:id="rId22"/>
    <p:sldId id="279" r:id="rId23"/>
    <p:sldId id="280" r:id="rId24"/>
    <p:sldId id="281" r:id="rId25"/>
    <p:sldId id="27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0A65-08AD-4D7C-8B65-FA5C8B4E7E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8DA4-4795-46FE-8DB3-00427967D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0A65-08AD-4D7C-8B65-FA5C8B4E7E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8DA4-4795-46FE-8DB3-00427967D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0A65-08AD-4D7C-8B65-FA5C8B4E7E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8DA4-4795-46FE-8DB3-00427967D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0A65-08AD-4D7C-8B65-FA5C8B4E7E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8DA4-4795-46FE-8DB3-00427967D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0A65-08AD-4D7C-8B65-FA5C8B4E7E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8DA4-4795-46FE-8DB3-00427967D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0A65-08AD-4D7C-8B65-FA5C8B4E7E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8DA4-4795-46FE-8DB3-00427967D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0A65-08AD-4D7C-8B65-FA5C8B4E7E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8DA4-4795-46FE-8DB3-00427967D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0A65-08AD-4D7C-8B65-FA5C8B4E7E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8DA4-4795-46FE-8DB3-00427967D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0A65-08AD-4D7C-8B65-FA5C8B4E7E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8DA4-4795-46FE-8DB3-00427967D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0A65-08AD-4D7C-8B65-FA5C8B4E7E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8DA4-4795-46FE-8DB3-00427967D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00A65-08AD-4D7C-8B65-FA5C8B4E7E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2E8DA4-4795-46FE-8DB3-00427967D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00A65-08AD-4D7C-8B65-FA5C8B4E7E7E}" type="datetimeFigureOut">
              <a:rPr lang="en-US" smtClean="0"/>
              <a:pPr/>
              <a:t>1/22/2013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E8DA4-4795-46FE-8DB3-00427967D3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andinkdrawing-350x3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914400"/>
            <a:ext cx="4800600" cy="4800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latiron-LQ-5_23_08c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200" y="685800"/>
            <a:ext cx="4302641" cy="541019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26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62390" y="609600"/>
            <a:ext cx="4419410" cy="56388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k_on_paper_landscape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895350"/>
            <a:ext cx="6629400" cy="49720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leskin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868680"/>
            <a:ext cx="6327494" cy="499872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ak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3433" y="1066800"/>
            <a:ext cx="6621367" cy="4648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hallowGroupPenandInks-7860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41721" y="1066800"/>
            <a:ext cx="6430679" cy="461937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-ink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914400"/>
            <a:ext cx="6578600" cy="493395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g-th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81200" y="838200"/>
            <a:ext cx="5105400" cy="51054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quiet-moment-pen-and-ink-squiggle-drawing-chris-carter-arti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914400"/>
            <a:ext cx="6588471" cy="50292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ve_natanson_line_drawing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1167892"/>
            <a:ext cx="6625188" cy="4394708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-11-5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43000" y="838200"/>
            <a:ext cx="6781800" cy="4760302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21926"/>
            <a:ext cx="65532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Pen &amp; Ink techniques to try: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21926"/>
            <a:ext cx="65532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Pen &amp; Ink techniques to try: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Hatching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21926"/>
            <a:ext cx="65532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Pen &amp; Ink techniques to try: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Hatching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Cross hatching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21926"/>
            <a:ext cx="6553200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Pen &amp; Ink techniques to try: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Hatching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Cross hatching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Random lines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21926"/>
            <a:ext cx="65532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Pen &amp; Ink techniques to try: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Hatching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Cross hatching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Random lines</a:t>
            </a:r>
          </a:p>
          <a:p>
            <a:pPr>
              <a:buFont typeface="Arial" pitchFamily="34" charset="0"/>
              <a:buChar char="•"/>
            </a:pPr>
            <a:r>
              <a:rPr lang="en-US" sz="4400" dirty="0" smtClean="0"/>
              <a:t>Stippling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nandinkdrawing-350x35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3600" y="914400"/>
            <a:ext cx="4800600" cy="48006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6-550x3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3771" y="1066800"/>
            <a:ext cx="6634829" cy="45720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57437760_ae15213c5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3791" y="1081277"/>
            <a:ext cx="6574809" cy="440512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_720_0_0_0___images_stories_users_jessy_Pen_and_Ink_Drawings_Image_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25766" y="990600"/>
            <a:ext cx="6522834" cy="481964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ntury-home-drawing-in-pen-in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914400"/>
            <a:ext cx="6629400" cy="500888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smos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945134"/>
            <a:ext cx="6781800" cy="4769866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ewey-dewster-pen-ink-drawing-handsome-wire-fox-terri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4600" y="762000"/>
            <a:ext cx="4326170" cy="53482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sh___Pen_and_Ink_Drawing_by_BenSane8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0" y="740109"/>
            <a:ext cx="4648200" cy="5279691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50</Words>
  <Application>Microsoft Office PowerPoint</Application>
  <PresentationFormat>On-screen Show (4:3)</PresentationFormat>
  <Paragraphs>15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Clovis Unified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MichaelReece</dc:creator>
  <cp:lastModifiedBy>MichaelReece</cp:lastModifiedBy>
  <cp:revision>6</cp:revision>
  <dcterms:created xsi:type="dcterms:W3CDTF">2012-01-27T02:03:21Z</dcterms:created>
  <dcterms:modified xsi:type="dcterms:W3CDTF">2013-01-22T15:24:29Z</dcterms:modified>
</cp:coreProperties>
</file>