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7" r:id="rId4"/>
    <p:sldId id="268" r:id="rId5"/>
    <p:sldId id="269" r:id="rId6"/>
    <p:sldId id="270" r:id="rId7"/>
    <p:sldId id="271" r:id="rId8"/>
    <p:sldId id="272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6C4F-DB57-4C63-830F-DD54B70CE21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535F-E0EE-4BA4-8CD7-CBB324C0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3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6C4F-DB57-4C63-830F-DD54B70CE21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535F-E0EE-4BA4-8CD7-CBB324C0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5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6C4F-DB57-4C63-830F-DD54B70CE21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535F-E0EE-4BA4-8CD7-CBB324C0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6C4F-DB57-4C63-830F-DD54B70CE21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535F-E0EE-4BA4-8CD7-CBB324C0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6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6C4F-DB57-4C63-830F-DD54B70CE21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535F-E0EE-4BA4-8CD7-CBB324C0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9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6C4F-DB57-4C63-830F-DD54B70CE21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535F-E0EE-4BA4-8CD7-CBB324C0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6C4F-DB57-4C63-830F-DD54B70CE21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535F-E0EE-4BA4-8CD7-CBB324C0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6C4F-DB57-4C63-830F-DD54B70CE21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535F-E0EE-4BA4-8CD7-CBB324C0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8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6C4F-DB57-4C63-830F-DD54B70CE21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535F-E0EE-4BA4-8CD7-CBB324C0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2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6C4F-DB57-4C63-830F-DD54B70CE21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535F-E0EE-4BA4-8CD7-CBB324C0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5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6C4F-DB57-4C63-830F-DD54B70CE21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535F-E0EE-4BA4-8CD7-CBB324C0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06C4F-DB57-4C63-830F-DD54B70CE21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0535F-E0EE-4BA4-8CD7-CBB324C00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11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4384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5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Tempera Batik</a:t>
            </a:r>
            <a:endParaRPr lang="en-US" sz="9600" dirty="0">
              <a:solidFill>
                <a:schemeClr val="accent5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596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09600"/>
            <a:ext cx="4267200" cy="569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2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847" y="1295400"/>
            <a:ext cx="570155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8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14" y="990600"/>
            <a:ext cx="4534886" cy="484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7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4438"/>
            <a:ext cx="6629400" cy="435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7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762000"/>
            <a:ext cx="39433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9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38" y="1295400"/>
            <a:ext cx="6282362" cy="41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4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4384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5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Tempera Batik</a:t>
            </a:r>
            <a:endParaRPr lang="en-US" sz="9600" dirty="0">
              <a:solidFill>
                <a:schemeClr val="accent5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42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SEhUUExQWFhUWGR4bGBgYGBwcHRogHB8cIBgfGRcgHCggHxwlIBocJDEjJSorLi4uICIzODMsNyktLisBCgoKDg0OGxAQGzQmICY0LywvMjQsLCwsLC8sLCwsNS8sNCwsLCw0LCwsLCwvLCwsLCwsLCwsLCwsLCwsLCwsLP/AABEIAOgA2QMBIgACEQEDEQH/xAAbAAACAwEBAQAAAAAAAAAAAAAEBgIDBQcAAf/EAEcQAAIBAgQDBQQIAwYFAwUBAAECEQMhAAQSMQVBURMiYXGBBjKRoQcUI0KxwdHwUmLhJHKCkrLxFTNDU6I0wtIXJVRjsxb/xAAaAQADAQEBAQAAAAAAAAAAAAACAwQFAQAG/8QANBEAAQMCAwQJBAMAAwEAAAAAAQACEQMhBBIxIkFR8BMyYXGBobHB0RQzkeEFUvEjQnIG/9oADAMBAAIRAxEAPwDteYr6ItM4WuI+29OizqaNQ6DBIK3sDa/jjf4lsPPHL+JEPmK4affIm1rDa38uFVXFosgcSE5U/bamRJpOtp7xUR88QHt5Rkg03EW3Xe56+H7vhR4hw1XQap95dmi8gKJnmYEeOM05CikU1UgoQVCtGo6XGkmRNmHob74UKjjvQZyuiU/bWmf+k4HK63HUX2xRmfpDy9N6dN1YPUbSiysne8T7ton4TjmnEuL1KCErTd7EAsR70qqkCbgu6jwAJ6DCvRyQGcyaqAXNUu9Tm+mC8z17xubYNheQXHRc6SHAHeu+r7Y0+dNwImbfrzxlcU+k6jQdkNGoxSnrcgrCm5CG/vkAGOhGE3itZqNKvX1EkrqUNBAgQIA67wdyALThJ4lVZMu+tpqODqYn3nf3yT6n4YKhmfJJsl1azmwBqSu8ZD23SqgcUnUEgXK2PMWPK/hbBa+1VO/caRyt/tjn/DJp0kppfRAF5LmIm4nz8gZGLOH51qlRkLp2iAHTTNhItIZTvyKmDG9jIl7tydmKe6XtdRZil9aiWUEEqDsSBy8cTb2nXWiqjMHkhgZAjeTsOgk3Pkcc77apqZgyR3f+Wq60EnUxUg+8QR3QTcmxwbnKDuKxQuupYQiO6dXf0mYvCsfA2kiB7O5ezFOD+2NMavs3lAJAgkTsCqyZ9OR6Yt//ANXTkDQ57paVggARckHnqBA3IvyOFrMUvtKpAKuw0lhHLb7pmGYkWPvHritckszTK0g0dr3Fmppge8CIsumejWixxzpCvZimIe2SQx7J+6JjUkm5G2qwtiDe2yWik5BWdUjSDzBbYDYg8xcWwsnLSYZbEABdgYsQAGuBb4naLi5rLsWX7SVII59/UYkjYEdI/HHRUK9mKdKHtlTcBlpuVIBBBF958bRzjcYrPttTm1GrfnA/XClw5CraVPdIsCoAEzsFjYH9xYTLq5Cd0SSSxYatJ3nfnDTvdlOAdUduXs5T1X9s0S7U2C/xalgefTEKvtxTDBRTZiQSACCxA/hXnhPqVJKsjlkImCCI25AXHgRa+LKmXVyDDxvCEqJ8pg/A+mBFd29ezFOGS9s6dQT2bgyQV7uoR1Ex88Tb2zogxoqE9Bo+F3GETOUAz2LatMAA3dTyPj/XYwRbks6CLLqkXHLldSWMjx6Xx01nbl7MU8U/a6mTHY1/8qR8Q+K29ucqNV3OnfShePCEm+EcZekXBKmQIgvAIiDbUFI5n0nbEqWcBlAVWLDmvjEMJE8rW+XRVcvZyn6j7XZZtPecattVOoPiStvXEz7VZWY7UT0AY/ljm2cn3RpVtM6gCbCLA3vzMzYGeeM1Q5UoSJZSZMksPukCYAOlhP4SMeFZy7nK7JwvjlDMMy0aiuVAJAMkAkgEjzBHocaWOdfRaQalYgQdIkibyzHneb3m/nvjouKGmRKMGQg+I7DzxzHiVMtVrAD3qzKbiQGkB/jYDx88dQz+w88c4RT2lVosSZ/zKT8jOF1RMIHojOzpM7GdvKbevLGcgTtDeXKDc+7rkxp2B57TtjYzFMNBJggE/v1JxhwAlNrElATEEyFMfMYnJhLSv7T5rVmKVFZC0kNRgAIlwFpid7DUenwxRwegGztMmO5Rqm+wnQk3/vYqzOd15msCjK1NaakGLiarKw8CjqeXO2COD10XM1NW4y5tAIg1V1SP8I5dcV5ctBTEziI4D2/aP9qTTK00BB+0LsBMdw97wkVDTHo2FnM5pRWoqKYrurhzSOzAKxIY3gjf05jG7Xy5zOdr0lqKppx3nB000JkebFnMLNxoHIkbGX9ksvTo6sv3syjLVpVKgaXdYkMN+zqQyFL+9PQBlFkU03JNTMd2i18h7OwDmcyQAoL9mkhQIPv1G+0YWuBoU7aLEYxfZP2XpZylWzleiqCtVLU6YLLoSfuusOJ73gdIMAE40uP8b7fhq9mQi5zRSQE3R60KynqFhr+B5yMbWc4pl8lQp0CxJIC00QTVqlQB9mgvBIPe2mbzEMAA0Tku8RyaZJVcVScsWXU1jVWT3QXA+0pmAs2cA7mJDDw5FBZIgOfeGxJnQ0fxGL+QxgcV4bnM44L9jlaQZXFEhajsVhpqm1pC91Wiw8SZpXrUa4oVmSo7q1RKigKDpYTTKzuo0tO8EcxOJq9MjaC4CtiCzh3P3YPKTykcgRfH2jXYsC0CRJF7TcEX8rfrgWjnEqadRCuLf3uQkncgiPhi+nqhivcIHd1GYuSZHKBbw9MQEmV1U5ziiqs6ZQA7b3uYF5Pl1xYuWZ1BAOx7qtBEiDBte0Tb0wNWRizd2Ys0d3Yjbp4dMT+u9lsulRIBAmwggHmBvE+PnjwXl8bL+6IIBQLYzAFvnP8A44rzVCFRWUtAqBmiDvANuZkGfW2CqeY7omPu6RsRsYPqTy6Yl9aH3gffIncXF4O3KMHNlxB0jCqAKZYAkFpInck6YMdfW1sAZbjVdkdmyrjsnZKiUKgd1K7lqbiSCII0Ez1xpqiQAJkCAPM8/P8APAvCJTP113BpUS3UMO0VdR/iKBT5RhbqmVjnRMX80yk0OcAV8yXFMvm0+xq6mF9LLocGLmOne5SN8XUqUDSIWZmBtBBtyjf9MB8f9nz2tPNZamO2RwaiCAHUyGOmVluRuJB64lmuL0wt1zBdLhOwq6haAvuAHw1E9emOte2oA5n44LtSk5hgomFp91dTOIk7k+QPn4YyMxn8uGKVq1Gmxc91nBKzMiFkj8De840ENXMPpCtQox3ibVqs8gpk003uQH8rgD8UyQrVPqlILTy6UwaqU1UM03CgkWHuk3B88da9pdl8T2c8FzoyG5ii1oIIqIdSEAqU0zpJEkXErFjzi18YVbUrLMMratBi4sySo30XM2AF+RjGp2KZdVo0jACyIJZmBJkSwgAkEzsL22BrcqrIGAIJlo2WbdwctvO5PPBNslJ19gdJqVSIHdAgbWJvHKfwAw64TfYh5r1oBjSsdDvt6AH1w5Ytp9VOZohc9sPPCFTMloI70QfAgR8hh+zvLzxzDKVmXLp3gtVqanSRJmBIjnDNHwwFY2QvWlxNu4CPvGBYGAPdsepGMavUmhKRdNQk7jdACeoMXub4Mp12K0xYGBJ94fzAbW3gxtBI5YpzqB6NQAe6uggH+6ReeQi3j4xiY9qWkSuA2bzbAzLoJ6xTWfDfF2UdKb1ajQSmWus7jW5uBePLnGPgoha2YiO9WLSJ+8lNo9NUeHpjJ4sjg1yPvZZUG1y1ULA/fPyxoFs0gO5RsM4k88E6+wfs5W7Fsw2cajXzQWo+lKLr2ZE0gy1EJBMm6kiLHxY6PC81TGhHy9ZhEFsvUokyZIZlYrBuYVAASfEEjKvTymVV65VUp0qdPc6YVIADGWgGI+8SebGCqcc9q6lWg2acPRyd1pDVpq5kwQFUi9KnYyw7xAMESRhkRor5lB1Mlm6uYqUcrQVFoV+3qLWcMiVmD6qdN0EtTZXDqIBBZtjYNXDKddx2q0KdPMkhKrVdbtKiGVezDDQOXfAIiQJwrcL9n6tNsuwzT5WtnZ10qNNVQdmjVAEg6RFM0wNzqLGTON/L5arRpMuSdVzOXKjMUSAFzUAHW2qTqqr3wwZSdRUsSggRnDr6LpiEbXGfIbszl51d4vSrLaOi1CSRBO9rbb4V/ajjb6ezzCLRzWXIrUXVppVgI1BWNwHUkxeSImbYfPZn2vp55CqKUqqDqpuRrQi0gbsoNiYBFpF8B+2HCfrFAlaS9rRY1VWAe+O86wQQQ4kXBElWIMYKZQwhMjmxUAK/8uomte7dgVDLJHO4OJ5+h35pWYGLGOtp+Pnf19lQKtCixIYNSEMo0FgyEqTpgAkEAqBAIMWjAXFaDZaAk1IsoIABPiYsALybxjKcyDZeKoo5F3GmowbvBjIgMVbUO9Jj3h4wOdwTqtBuyQKw7ULdVBKCYCnSFLaZC3iFBvEWH4VVqtJKgAWnaY3ME87WNxz3gZ/FfavL0mCBmquT/wBEaoMxd5HyJx4OcTAErgC2Dl3PdimyqAbswYnTdTAgEsA0nUIMRzxTR4cTJYuFnuEgekqGIJIn5+WM3Ke0TVj3KFdzEmdIEf3mMc8XZbj47WWy9dTGksaQJi9htI9bSfHHtrS3Piiyngr+P8Qaik01DVqsCmm5mO8R4C/QRiz2X4f2FIAgdo0sx6k733O8D/fEaKNVrdq66Aq6aSkgsAwBdnIldRIAgWAUbySdMFgCRJ6Dp19TzxmYqvJ6Nptv7T8D1Whh6OQZjqvvbkNE2i4MTvv89vHFdetazWFzfe8Hy54hlmGpiUYGSTYkWj9gD9cVZxl0Mo5COe8T+OnE2/RUI3LAFQeu35nGZlV0Zt7mK1IGxuGpgq0eIBX/ADY+fXjTsRIKg2I8jN/EfA4q4vVU0hWX3qLCoRzKm1YdIKkn0xRhCWVIO+3PikYhocy25fcygMFVAI7oLDYhn1GPIEx164HA1uhE6QCxJ2bUYS+2yk+FhbkUqnVUQ94kSoO1p7pjzP7nA+RrXqx3oMKI5iFMgD+PWbcha2NXcVmJ19hVh3EgwizG29o8IHzw5YS/YNSKtYSSIG+8yZn4jDpiqj1Amt0QnEmhZ6Sfljk9fLh2pGLiobj7qtBEnfSWUeqgcxjq3FmimSeQP4HHG+O5molM5miJejLaTPfpsVFRWXppBadxo88DVEuCF62mqgaZIBk6bxMQSD0mWHpj5xAgdrTUd5kkCCJiR+AGMfhnExnaM6dNRSdSsBGw1geEEb7d2d5xo5LNd2mSNRprpaTcX3/xLM+IGJi0tsdUtKufp6MxVAIhmVh5dmi3t1ptimtRVjUDbClrt0p1abOI9QfjvONX2k4caddagI0vTK+WhtS28RVP+U4yM7XFNdbA6CtSlU0wWC1qZWRPR9B9MaTNqi2NyhGxib7/AIW79KFLt+I5PJu7LSYa2CkCNTupKg21xTIE/wAUYnneE/XeLUcqi/2XIKnajleGCgcx3UTb7rYqHGBns5k6oplKitSpvrA95O0d437v2ltj5YafZhlXOcRqloDVUE7CRQQnwO/pfDBorwQSVT9IlRqa0MyRBytdGaOdOqoSrp/mkADzxVxrM/Vsxl82SulppZk/dZCQ2pZO6FqjDnpkbKZO9tIrZLMKr9oDSL2Hu6HFS/QQlpvgShQXPcK0sNRqUWAJEd+lIW3iyxbl1nHAiKA9vuBgas5l2K16MF2S2tRZnn+JbyegYHljc9kPaRq1OkuZAp5lxqRiFUVwNihFi0RKbiQQIMAb2L4sudyp1HVUUFKyWghvvDwfvHwJYbAHGZwrIJmMolKqobQBSMiCGpDs2KkGxlDfCq1TIAVxX5SjWpq1FO79XrFVBAP2ZOuiAY27Ooi7bg40c5mrEtZYJJ2AUC7MPIH59cA8KyAoSwNRy7gsXfUTC6RJsYtbVN/QAfi9T63mfqoJCKFqZhh0EFKc8tVmPn4EYgqEEknTVdaC4wEu1atfiDHSWpZVfdAW7RuTG58+6J5kHGjk8jSoABFFzu06mNpv+xhpqUVFI00AWRAAtA228sALR1qXcwEtG4jr84jr1xnvxLqlhZvD5V7aLWd6+ZWsL6rzYAWHid56eN8WVezYwGO3IGPEyTt+mMlsxu0MJAidz1ESb8vLE6zwAJibAR8ZM9fPCcl0zNZHGm695G1DeAJ+ROL8vxYBSHGmPWflJ35YHyNVgIEBeZ6AX+LEj54sauHN1GozB5xNh+HwwtzRMFEJiyPXNK1gwJInTPKwuN9/D8MUcTqhUYmDANvOw+OM80ChLU2J0XIMid5E7X6fLEM7nu10qttmYdbgQDy536TgRSuEWeyupZdWTuxqkLJ35Rt4ziOcyL6Do++NEf3l/qcTINGQJLadQG1xeN99/HfyxH2lzzUqGhb1qxFOmo3JIAYr6GAerDDqbXuqNDd6AluUkoH2crdplQSW1owVityY90kxsA5Ji/dBm8YJ4fREOYmJcATJJ2BG58htA64K4bwoUMo1EkEidRHNtzB9APKMS4dRakdLQQxgR42a/IgSfTGu5wJMcVkpn9gqbd52szrJHS59cOGFz2VEEgbBFH++GPFNHqJrdEBxk/Zt/db8Djl2gwhI1KQdfiuqYNtirkHHTfaI/YVP7jf6ThIeiFpRAsh+K2b4jAVtQgfquV1KFTKZh0M9pRYEE21rfsnmLErPevBLAggsrPnCM3SrU+1C6WqJ9oRsCrEAhZOnvaljkQbkKCcH22y7EJXEkU001LXC2IJ8IvfYpG74x+GcReg4ZJKi7IDvNtSnk4jyIkGxnFLmdOzMNVLm6N2U6HTsWl7Qu05VqjN3KtSiwO0uo028SB+wMD8RodpSdeZBIPit1v4kRgrj6DM5N6lEljrFRTEksm6xuGAZpBvYHYgmnK1Q6K42YAj1x7C3YW8EnFbLmvUaWdNPRmEEmm61Yt3gNJYeqAjDZ7JcTp1/rL0g5pmsYLAAmFbpz06JH82EzhtWV02Og6D5QIH+WMM/0Y6ab5iigYinWU6eUVKbLeeQ7Pn4eOHmNV3COgupnv58lr+0lcZfJVmaF10qlO27s5qCBbY9y/QHpin2FzBXgwqEx2fbkH+EA1LzHKZ54VuO8Q/4lnlohz9VDQGRQNkZiQxBudLAE2O8Y0uGVf7MOF96VrVe3YSPse0LWbq8qLbAnxGFueBM96tWnk6YyP1fNIn2bUlpVx0VgpWoRaGDAC07xgPh2dKpVqUiGAzNZokwQXYqLDnIjlfwxocZ4xRohkhqh0FWDGVUER9od9osLnphe9ncm6JUo1VqJURwwBWJV4KNBg/9FxN9x0jEYl1OXaSvTeAmXiHFNFJ6xQQtN3AnuzcoCY5wgttqAxjeyeVZaRzD3qOxqMTEktNzyG5+fXA3tfLZanTkgtWpowX7y9m2okeDqm/MDwwxZV1p0QoAA90Dw2HyxDjHFrA0b/QKrDNuXKeWzQFMBgQNN2PON77xgV6vaEKLAn5ATJHIAYtzVUNIKgAA/CbQOpt6xiisouQNJ3N9wdrfvbELBOmqrJhRzIHuAzALMz+JBNuQxTlMqI1tO7R5mfkIP7BxblaWtlCybXnmbTEzI8cTriCFuVUcuRJ/EyR6HDYug1XzMjTTUA3aCY5wB+oxPSVY2sGubHSACT5CwHiYwHm6heom2hASb/etpjwBhYxqZij/AGdUBEvp1WvA7xt1JgRhRbGqZKHSpCaQJLEA7TG5+ZAB88CdiusEc2uQOXT4WxoU4FRhIMAmbbgWPl5Y+UMsUN+dx09D8MDMLsSoZutrqEgwR12FxfAfDAh4ujPLMcsXTnDidht7gfwkzvgirAUHmzfEQR8B08sYy1D/AMWyccqT/wD8sx/TFeC6/gUiv1E0Zp/fvBLsB6U9VvG4Pwxc9GapMjTKm+0yPd8SSYxKhDAjYgltvCBfrAj0xVmaBao6k93XSI2BAGlt+lotilZ6bPZanpJB3CD+p+OGPC37LmXc/wAoHlzj0mPTDJi6kIanN0WX7SD+z1P7jf6ThK4jUgKFgkVYjmQ9x+OHL2qeMtUO1scuz3EEVzVq1AiUjEzOs6TZfMjlvHIWwNQSQl1NUy5bKhqaxIYiQdMxqM6XEQwmQQeU7WxzDj3CxQrFVEUzOgTOgqdNSnq56DEEgEoyHqcamY9tKyqiUCE7RjoYp2rVL6QE0qEsbQNRm04WOOcRrHMVEq1gtUupqIyKFLU5VY0rGoAspIJJEgm2KMPTex0mO6VLUyvbHsVscA4imVqFqi6qTwaigSQV92oo6jY9R1gDFHBnU0VCHurKiRBOkkCRyJUg+uBVaRMEeB3Hh/XnifBk0FgDCuZUePOPgP2L1VGAPzBRl00sh3aImlRVargCO073mVs3yKfPAv180q9WnU7tDMmkK7aWJCAydJU2JAcRBkarYNzQhkP82k/4gVHzj4YC4jldVRDqGkhdSlealyD5xqHqcKLd3N0WHft5jw9ERWoNWp1a6yl5QLCkmqezpIOgFMkG9gB1xtVeK1Mm+aSvTprmWZC9ZCSgHZroVEIEtcnvWBJJBi4OXyhqZXMU61VaOpkqUKfdLVwZAZrkimopMe7pMyWmwOhwnLQKmarVHplEWplqb3+shSp+0Ju+phS5giVNgBhZa066bvJWtmI3m57Ody9wzgi1BTq56p2GWrLU7OG7wdSAe0Yj3veN5JKwY2OvlUr5nRncyQrmmAlJKZUaQ2oNJcnvCT/jwtcZd8zWeoSB2zd2mphSTaQHiASJLNzvbkwcPp5n+yIKLU6TUWVy9UMKpQAlqYk6TI/xKTEhQcLrgltkxsRsoTj6B3o3vExO/eDry/iYemNnNUv+UPC/koJmf70YxeIgPnPBaax5m9viMaOXrHuk8liPNjjGxZJcOweq0MONhWuk1CvQ94jkBNp8I+eIZiSzEEAAg7SdxHyIsdguJpVHYsxYaizQCYtJMb7xiFTLFqMzEkFj4bfG5t4DCKUNKa8FQydXs9M76YnkBubfH5YooOQWLEA7G8hQAd/I6jiWagUA/ibdNp/A/HwwOtIGq8WEkCeY1A2HTu+OGBu0ZQHRX/UgVVCZBcE+nXxhZ88H8RzPZMsSRMz5AkfE6R64CzWZWm9Mnve8BvA35DnGkeo88FcUy+u5MXgT5SY9BvgIuJ0RTZZWTzDGoRAhhB8JI0/nY/rhpakDTUbCDE/njE4fSRwy8wZjqRBU9JmcbG7LfYGR4kgePU+kYRXM2G5MZYqjNUD3BFlI9Z5+mF/hVI/8T1gdylRCsd41iF+MkfHrhszZgA9Ln0n88YfAcqSc8w2Y06dutNIa/XVUX1GKMAZnuj8kJWLs1HZeHippkqQB10k6XMeAJ8PhaD1ylXSSZLaZIg92mIF9+9F/HFPCkl6lNvd12HIgOZBjrKjyPTF/FQGq9oATp0MPEyp+akf5caEblmp19lt6nWxjzww4WPZb/mueRQD4Mf1wz4romWBNbosb2tj6rUnYLPwII+eObiqlMZdczSZ6Uu5Kp2ihwKejXTF9PeqHvA94KekdH9r6erLFerUx8aiT8sc+zdFaj5ZWCsqshZWVGB1JEaWDRIUiReNjfHHOyvlC/VYGQVXTPJ9UqmpXNX6mkI60RUBZdLBtNGG+0aImEgkgTb7dcKqV6GW7VKVOhk+zTMVKcl9kFXsV0Hu0wxJEmSeZUjD9k9JAAET/AA2EqRJt4n18cK3trww/V3WjXqfV2ra83TUmoxVnUVim7KBJYqthG1zBMqyYK4CkkAEHRqah2hShXZQO1CzEj+OB0EwbSIxFqcTB2O4+R8CDjcqdg9cVKFPteE5f34UmmtUqdTim/wBoyjUhJggSTzv7jHs6KINWk5ajo1sGMkCwLK3MXEhokAkFrDFP1ABDHeH7UdTD3Lm89yyfrQqEgAB1AYLsCQd1/lJtHKfIm3N1SDpHusstIEkSpp73ES+3UYCzFLZkMOt1PXqD4HY4ro5g1KjGSVUAAREFu84mJMMSL8trYMdYcPhTtZAJHM2W2g+tGhl1DIFRlqNYkU1eXZTy1toABmDHLEuI5yuGaglZmo0VNOdKiKc0wxqaVEwyhSeenpM2cFzYoUKzqwNerU0oBdkVVDA6N7FnItBZkmcaI9lWp0cxUFdtS00Nan3YYEkmmHJGnurpBm5JvBjCCcriN27v3lV0wTbjc+wR3ANeTStmRTpZilli66g0VGLCkSQ/eWFkLFrat4g6vDMpUC09VR2SnPZ0gF7NQ02QaA5Cr3RqOxNhOI0+GZWvU/s9NxlnpKSqh6dB2nulksHYLEmCLAEk7a3D0hIgrvAaPPkSDz2OJqrtwVMRZJ1QgcQ0DZKUsPGPEdI+OC2OphaJ+czEfLF/GctpzasWBZqVYCBFg1MqCPKow9B5YCyrnUJPT4YzsTGYnsVuHOyAvVOHljpTrJJ8oja/LFuYqtTHumNoOxIhtvUiPDGyihROxnfry/PFlZAQwN7MB5mQf0xntq6ToqnME2WRxPJiotMA2AmByPKRFwL4ycpQAYgGFX3iRyFoHh/v4YYczw+CShIN+6Dv5GdtzHMnGNlVW6NfVNjsRffzPLnGHMfsmClObeCoURqrB3EBRZTBFxIj0UH4Y0TRBS53JMdSYI5eJwC7RUOqJAmAZjV+dvwxfVOkUhe7CbdZMHoOWPOJK4BCrojs6u0yO912/HGx2MnVcciB+9v18BjPzIU9qQdikH1G3hAIxo5St9mCJ2vP78PwxPU0zJrdYQfGs8tGjUqG2gEg9TYKPVtI+OK+AZBsvQp0mBBZA1Rueo95xO8idM+AwNxRRWzeXypuqr29bxCzoU+BLXB5MOmGbiI1RyPM/wCoev5Y0cOwMpAbzf4UOKfmdHBYORybLVViCFeoG5iAsEx5sVPocaNQA1ipN4BHjEAmPXA/FcwABAIiNPd63bvdSIHlHjN+YqaahMknQRB2kMonfcziglSpm9kwO8ASYHObXI3N+X4YY8K3sg8u1yZQEeWwj4fGcNOLaIhgTW6LK9pADRvtqX5MD+WEHi06lVAAzPAImQFvPXVF7+PXD17V1glDUdgyz5ahPywkcLVjUpba1mfCxBMdQCo6b4TV66B+qLSuKKMRyJIEQDqMiOUCY9MV8PUwskszW1SAYZTJBgW6He+IZunbs/vIraQDa4aCbHYXkjcmxnHzNEoaCBoNg8CATpMgjlJm3K2Fm90KweJcQzFM5vJ/VdVPN1mRK+oKEWqqUmilpl9MAzbqbbk+2FUmklGkUUVdSFmk6URftCB/FsJgnpEyGDMVXsskhjBvyJAjraQThW4hQNTPZKkzK6qlVnEbmV1ah/CSFjb7wxyrWkZv6g+QRsGZwCXKHAczTmmyLUA91kqJty7rMGjY+7j1Lg1ZHJFGodfRbSOrbC3XpjpNegp3UG+/Pwv08OePuVooghVCyZMAbnfGWP8A6Cs0QWifH59lW7+MpudMnnwXNsnwCvmKpWmURiBqhwWUrEaipIXcc5sYB2w78FylPN5ehVrguwVZuZYiPfvD95NQmRN+eN6kB8T/AEtjH9hkBytNVIJQshIII7rvBBFiI0m2LcPj34wFxtEecpNXDtogBqad10yfduSfO0jy+GPUaJImd7gdJA+XP49cRexjy/GPzxPJ1gRYgi4te62YehEHFRSko+2i6KuXqH/uNTPlUCAH/wADgfOL7hVTJnbpJI+A/DH36TajLTV4GlnUGQCQQCylTEiIZfHtD4YNWlz5rb4kT+OJMZYNPeq8KJBRDN9n+XnGJK0nxkG3PliLL3AInUQB8d8VZPMAnUYKzvNoid/GMZQFlZN0dEC/hbnt/vjOfhiVFWJDKSyEWjvEifn/AE5GJULMZHOB1/pz+WLqSlUk7xPqb/jjrZAsvOg6pUYaSxIkXBM7kW332AwR2naU2YE6lgEDkZkAekYqzOXK1Y3FifEwJ/dtxgjJqtOlU33mT1sBfrt8MUTwSSgdTQTvFiQbn7wAHmDfGhlaokqoPImegJLfP8MB0KZViTAWLA27w2Hpc4KoQHLCb02kR0JiPCIPx6484S2F6YKH4MRUzmaqyWJ7OmJ30soLekgfAYZs6NQ0k3KNPyU3/wAWFLhL6c7mD1TLk+MpLc9+6cMfEKDtRVyVJg3Gx1FTv0hd/wDfGmWzHCB6LOf1iheIVGJpcldhqBg8lE+YaR688VpnddTSRbSwInf3I8vfPwwRkETs1Zj7q8j3V0ubR0MkW3jyxnZvKtTqroVvfBDfykBGkxF9Nh0vggAgTr7Hp32NvcAgbe8x/wDdhqwqeyRivVQbLTTrclnk+O344a8VUuqmt0S97cuBlSTtqWfjhSydFw5qEiGVSItDEkvadhMbn3R4YafpCTVk2X+IgfEHHPcnntcU+0C03VtBkqyGm1NGUGDIMydXJtjF11WyUD9VoZnNmqTE6ityhM3AMDUp7raWE8ihXcWIelfLdoYJaJ2JZlvM/wB6ORB0+OAMqKnaHUusMJNQJECSFDQx1kG8gzHWRjR9oso7diY74ZWFgR3SjVA02AJVYi/dMHYEBBQojMQaxAMhaeu5uNTEJbx0H0HgcKIYjiuVcAgVMuVuYiNbGRF/eXpuPLDbq1V2UBpNPvE7LpaaQHI/8x5jeAJMYV+Nn/7xlYNu/Hj3Y/L4jE9Zg6N//k+ibR+4E1ZhfUdPIz+WJ6vHEwL4i9OYG0GfhfHyBM2K2o3hXr90HqPzxhfRmi08pRkmXqVQed0JT0HcX188ald4Fz7uk/O/ynCt7FtVNEEe6meqG591TdoUb97Vvtc9Mb38P1X+Hus/GHRdFr0yVJ5kcvy9cZ/C2UBwo92pVkDqzlrfH54vNZ9MJBMC7ctpkbkgSY8sYXDRWpZqoCQ1AxUeEhlY90De9gCTeYtscbEKGV89vaiNQCFhIPeE3UMumSOUawwneMAZLNFqFFju+gn/ABBdX78cW+32ZY0HpCAToA6y7mmwvaIO/ifPA/ACGy1EGPcUjb+EH88TYy1Np7fZV4TUhagqnUqiREX6dfw+eKMhSWmuhrmJtziB18bRj2XMuWJs3I8rWI/xGPjijOPGpjuqGJ5kr/Q4y28FaeK06VXVtzMC+/nidRYki4AAPoT+c4ByhPUCYi3W5tPMYu+vAsEtBkT4r+zgIM2ROgKGbywLMY2X93xhEllK2gMLXnVBgDrvJOGSsRpJIjunz5YxKmUuBsVufCW28bfhhtMpTwhc/I7onu9655kfoMX5upCKdyaQEczIEiOsYjUpFgx/nAnwAIxVngAATaFWI5Akz/pB9cOadAgUeHj7Ws4uVp5caZ3P2pHlZdzGNLJZtHo00Zgq6DIEQJDfGAF8ut7YPCqwKZ6o23aLTXyUMoi0T3ue0+WDaVKaZ1NMiZ03hgZJgA7T16XicagGyO4eizn9YrX4ZrQ6Y3AYiJsWIcCOUAERzJudh94nlPtAysT2VPfczcnnvAawP64m5NNpIOpqSkC0TH4ATt+mPmf74WoLPuGBi5RkebcgRB/TAyhTH7DsO0raRbStyZJI3nlYzEWucOGEn6P2mpWjoJ85IPzBw7YrpdVNbolz28p68toOzsB8m5em2EVsppkIy3ghXVSqxEEKFAkRNzhn+l1yMioVnUtWQBkJBFmO4EwYjHKstw6sTpavmjqBPdzFS/zifOMTV3hr4JVFPB1KzS9scE/cOywVgwIJvsNtpIktpmDzv440K+apMELMJWCBf8AIP4WnlOOXZztrUqFaqcz3ZDEMyAwW+sOV0iABFy02EjfWy+TzjLD55tSgggUKJifMSfAmD4DAyBfMh+jq7gmk0qhzKtSEhkKsxPdE6LjvTI0MpBHND1wucVpFuKZQoRIV5BP3QJHrLfAeGBszwSooLnO17gTOhVEcwNEL5iPHEuGo44lTqNVas70quolFX3FWB3ABfX03vzwFV7ejde8H0RtwlRhDiLJ6DRJ8P1x91X9fywHmK8JETsDa0m/wviylUifjfxx8p0ZAkq7PeAvcQWQQNyIHzwreyPEqApVULEOteuXWJnvMQRaICkSTt6YY9Mi4Pd5bmxtPpjmWRqmkK1RXI1VarMpgoYdgpKFSCRBIMHljZ/inBgdPYPVS1aLqxhveuocD4qujS9am5VEE611STogrAuSBfmSRaMTyudVs3Upq9M6kDDQzagF0A6+SmaggC8eeOb5PL5kjVUzTU3IDRTSmhE3gsmkm+/KeuCskK+uVzIaJlWy9I2tMkC8x8saxrURO16/CUP47EEdXzCe/aDs6z01GmXqBNQuSUVqqKT5/mcK3szmG+q0Z96CIM2KtpFuXuj1nAWYWuqMErEa2LQKdNZMNALFS2m8RPukja2DfZh9VAd4ORVqAt1JeSb9QdXrhGJqMfR2TMEJjMNVou2xqt7JtsPCLzAuDHnefDAdeoWQtaSwnyK/jM4Ky9OAurcz+V7+dz4YErm5UgRUY6R0YBdX/AJfjjNHYnI7h6StMg7n1i2K6pAZXIk6+cWBYSd/PFtWoKSg/wgnykQfz+GMzO1tSAgkWDRH8TXnxuB/hxxoJuietbOye4J78DbkPe8/6YDavJq8tIJ67TfFFPMMxY6jA0qOskXJO/I49TYd4/wDdJA8oIFv31wXelmERkKKmiymdpnwsG+YtjEzNf7OTuCxPlEj8B8cHZfNsiEERrgR08R6Xxn+1gWlRqQQCAPOSwED0JPlhtNsvA4lCerKG9k6ZqUaxAuaxI3N9A3PMQxtfc9cM9DhyyAToIXTIAE6NQBgkzEj+kYT/AGT4vWooAlJWBLHvVCoMxJjSw5AT+zuU+PVUe+WQEmbV533gFIG20i+NSq7aIB8wo/pqpE5St3PVQ76VkkCIi4EEHxnvD0bxsNlsiYXtCZUvGlTp70HeLEaY33JGMDNe0SJV71DNK1SRACX66GBMxA2nBvD+LIfeoVm0kxrpRBO/MgiCbEfPHCCg6N/Ap19hwFzOYQDdEeZmZLCZk3JE+uHbCT7B5qnVrVmUMG0qLo6QAWiNQg9LWEDDtiqlGUQiAIsUlfS1H1NJmO2W4vHdflzxzKnQqVZBY06Z6MC7eEwQoPgSdoI2x0z6W1BySA3+2WPPS+Oe0KgpUyWMQJPM/wBTfljPxj4q21hbeAZNAlxtPxqqeHqBUC0gEWjKkAW72lhykmOc7mbnGlQphXdhud5MgnkRNx8Yxl1+O0UampqIxq7Qefjfu3te+IZ7iBQFdQLljp0bwNwd78mNvQkAzBrydFYXMAN0dn8/2dOpYMdkST3id5Avz2EkgWwLwStUXOUKlXQoZaiCmAO7OkjU0wWIpGwsNIAnAFEBWL1CprEmOegWlV8SPeaJ5WAAxDN00rKy1VhCB3wTKmbH06nxm2CzNGyd9ie+1kuph3VGEgxwHyunOJ5bgE26Rv4/pj2Zp92fAT8I/PHOuE8S4hRpxqp1+zOkdpIMeYubRvEW33xqtxzO1F/5dGlG+p2b1ACqD/mGM92BdNnA+MeShyVIu0rbq8Sp5em1Ws40bydyJtA3JM7eQxzXgyF6a1XWERmNMT77M+okjaFkgHqfDEuO8PqZisTVrGs1NW7Q2VFbdadMDY3vz63wfVYNpUQqiAoGwA5DFrGDDsgGXO17OZ/CbhsO4uLn6Dz/AMPmiVqh+9eWm9+oG/7ti2jVNOoDqAQ/di5Y7SeQ/p6eCKFHXpPKb3wFx6ulJA3vVDamvVjsfGB+Mc8CwEuDQtN7g1pcVfxeqXYUg28s5FrcwOk7ddz1xqeyrAGqgULLCokCBBQI0CdwUUnz8cLulacvVcBmMtJgCfujqBsP1OD8ktaoFamlVADIYjsxIIIu5AZbCY/HB/8AXLu49qkxLGFskw7UDf3c70z5iqdQZT3SCIF7gn8pGLnE1FBvBk+gOqPWduvlgHLO8y2l2N9NIHSCLk6jBMkTsBi6kgBlo1GwUHmTzb0E9YxObWWdEXK+5utqQMQLiDAsbmSJFxf54HyuaCrUVpnSO90vaLbyZxqPUDpY8jH78vzwJU4ZMRbumfGYsfC02wLSN68ZOiEyi97S25Jg+IkA/MR64lWpRIFiFMSfdmwPnpG/h44r+oPTqamZQq3kzteYEdIHyxfnc53g0HSxJkjcKJuDeLHBzeyGBChrFVoJjTN5BnSO9bz3O9xhV9t832lSlTX3nliJ6ABZ8In4YackmvWBIAWJ89/UycJXFaofN13FxSSAfIbE+erFOFAFTNw/weq45ueG8UXwVoFL0B9Zm+GNcwATIFhy84/fnhX4adKIeYAONUUyrPUaNLAc7+P4YGods9/utui0dG3uHooZpTUztATCpraP7u3+rGnTz8O4PW0bCBzP9MZbODmaZG6pUPxamDy6FsQr0vtSBcXb4mcdebN7vcoGN2nd/sF0v6MamupWYT7qjyuZx0HHMvojb7XMi/uofjIt8MdNxp4T7QWLjvvnw9ElfSzU05SmYn7dAPUOPzxzbhNKlXZqrw4pMaQR1kBwZdirWJAsOlzfVboH0yqTk6Ef/lU5vEDTU/fnGOe+ydKcnrWD2lWo0/xEuV+ELiXG7JLt9h+UdJx6EN3SfZFZ/wBk8rmW79FVMaQ1KKZG0GB3WI/mBthXoFmyw1MGerudmZFchTY91brYWuTcmcNftS9RKKpTs1d+zJ5opRmqFf5tIMdJxgLl1R0Yc6YSmuq2kCQAPiZPh1xLTqO6O57vDnyVWDoy4ndpzzvQdWgRUy5kkoH1G5kkd6SSTE8iemNDKVVkoZ1G6jm0bkRYDb9kYhTp3fTzkjwt89hOKabMOzZjDSAwFwS1gBbrf0+AE5tedStYNyTHOgRf1My5DMCQshZAHXwJIEWvfyidPOOVCUivaMAJuRTHNj1Igwu5IJ2UnFFXiLI6U0ZWdp1KQSACO6zEe6oPXewsCSJcNyCUFAEF797neJ2A6AeMDoACGy3M7wHO5KdLnFjNN553qdPJ6VCgyi32ksd+8eZJuTzk7YzdWkrEnRFztYm1/e5DG1kxpBX3otMz+zgDiOVppIYVHeoR2dJSSzkAfdW8SCTyxymS50Feqwxs6QisrnA8KyaSFBLEyoJm2rY+Y/LGHka9bNZzVSp9oE7qyDoQX7zHYTc3323Ahl4V7E1Krdpm30Kd6KVG5bKziFEcwoPmMOOUy9Kiq06SBQNlUW8/E7d4ycEcRSpTluTbsHys2rWfVgCwBntPBZ+Q4LTy8Ob1IvWZQah8FMdxf5UAHmb4nWohyDckb+Pm2+MLivtLrZlywFV1JU1LLTU+e7R4b8mxmAVWQCu9SqDcwwRB/hGmRyAOr0wg0nm7zB8/14wuU6L6hkC3HnVMT5oKY7SmPAuBA9TbHylmkZwlPs6zDdabFiBuD3cJtekjlKPZooYgkKBYIdT302JhV/xnpg18lRk6x2sxY2CjmRb5WGGdCxoEk+XPmmfSPJMHyKbitQAzRK+cqPGxU4spUqwsaRjk2otNucKL4T62Tyyz9jT82APzIJHpgWtTVD9nqp2vod0/Bo+UWxwMbx8v2vHBVOI/P6TnWzNKkYdgh37x7xgfwHvQBJsIt4YAX2oyZua0kefjy6emEbhmTple0qDWTqbU8mR92QDeQJPnjTzSU9GnQptIAUG485iSdwNvLD3UaLTBJPl8pbMJVc3MSAt+r7T5YJK1C7mQtNQZJJ6bDzY/HCpQyzU6TBzL1D3yORchR6CcbHDKVOmEcCDpBIFhfwI/rjN9pM0o7MrcPVWw/ladvQYJmXMGMFifRNGG6Jhe8yflXBYhDyt8InG9XKkXAIkb7Cwj9cLmaeH8f1P7vg5iOzW53F59L+MjCHcVcwi44KjiWbjMoV/7ZkebR18Bi5KjdrLWkWuP30wHmP8A1J/lofA9pP4YqquW0gXA3ExBBWD1PPDXNkDuCUx+WT2n2C6t9EyAVaxHOmk/E46Zjln0OVi1Sv4IsfH+mOp40cJ9kePqsfH/AH3eHokT6Y0JyKAGD2ywRY+6+x5Hxxzj2GdRTegCYR1dQxuEqgfg2oY6N9MlTTkaZ/8A3r/pfHJuB57sKy1HUimQ1OqYnuE6kYQZ7jqCZGxbE2MGYlnEefNvFOoU81DMNQfKye/aWFoGqyluxPaDSBqAgq5EmDCsT5YTqVOlWU2DdnsGgjT9xhvKkAQfCNwY6BTKuomGBXzVgR8wRhUrexnZOGylXskv9k47RLxOk6g6A84JmB5YzKJaGlrjB3FPpVjTOkjelTLuA9RSe+pkz0a6if3bFXEs6Xpmkqa3ayrE+bHlAB5846X2sx7PZtQYprUltWoVwCYNgA9EaRaLfHngDhvCs8pdnywBYzq7VAFUfd+8Ym+xJJJ3vitobOeRI7QnPxbS3JJg6mDp8qnKN2NIkgtqYEm0k9XMnxsDAmBtJPq5pEOqo2mBaSF+R3/cYoz3s5m8wNJelTVgO4O8Z2gMogj70yDJIiBOGzhfs5l8v3hS11OdWoNZt/DM6TvcX8bYVUfTG050ngPlD9WG7NNtu2yychk6mZZWRXo0iJ1k98jrTVl7oP8AG4mNgcbFPs8ux0KO9GpjuxG0sd48Tzxs1+JU1Ql3RFi5YgDyvufDfCpxrj5AU5WmrMxA7WupG+3Z0iAbXMtFgTpIvhbc9WwEDy8Tz3Kdxc8yTJWzm+OFE7SoyogsCdp/hUQSz/ygE+l8YuYzj5vunVRofwSO0qHc9qVnSsfcU7bk8sfPFmfXVdqjARqa+n+4oEIPBQBi+jV0ggi3L/bBMDaY2dePxz+FXTwkn/k/HyiwyIdCLpA2CwI8sVcSrEBVWCQBqO3kJmBfANOoSTvc/rgfOVWB7MDvP7sT1gE72G/kGwTGFzoVlR7WNngquEEs9WqTIk00tFgZYx4mPnjTpmNV5mB5c/zxRTVKahE91YA8ZtPmTf1x9zD2aIB2k7efwGO1HZ3200CGmDTZB11PeVfpHPdo+WBfaCvCBBY1LTzA2HwEt6YkpYQS2oWud525csZtWuHzCgmyy0ePuj03+IwVFsvk3AugrP2Y0JsjDpJIAICgLHkJ2xJawZSdgeZ635+eK2rAAtzY8vgBfwGKOzVdN/eaYJ8NhjsTquOeW6IyrUgWuIj9SfT99AOINregpNpJYc5UKR8yMTzdQhWABBIsOnTniuomqoP5EZvkij8D8MMpCNrv9EquSdnu9UZnjABFv1ER+JwSgJCzsZB8v9wMZ+ZW8cgbX6nw9cE0qndAmL897ta3SCPlhTm7IhHTfDiqspq7bNajI+zg9AQ5A+Zx7kCsASZ5+cD0+WKRWKvmWBvpQCdripy8CI9Tj1OpYi9if/I2n0OGvaSZHAeiCm4XB4u9V1D6EF7+a/lWmPian6Y6xjk/0EqS2efkWpBelhUNv82OsY0aAimFjYp2aq4rnv03n/7ep6V0/B8ciy9U6CQJgct/S+OtfTtH/De8YHbJ+Df7441wzM9ybXxJjW71pfxbhBaVv8LzFWiv9nqDSYPY1BKdSFIunpInlhr4dx3L1oUkU6p3pVSFb/AZhxbdZwg0KjqCyiR0x9zWXXNEKwhAFNTvXUjYDcaiBpkcpPQGItbU+5+d/in18OBenrw3eC6PWyBY90kdVE/EGR674k2WYC5YkHoP0j8MINDJ0gGSGCC0ajpuOQ2IvFxiuvl0ZdB1Mo5dowU8xKBo38OWE9Gzifx+0o4Or2efwnPiVYUhqMKB7xdoHW7EgfvnjP8A+NGtTnLrqBH/ADKgZUE7aEMM5+C+PLCfTyFOmA65amf4izMY3gJqGgm3URjeyOc1d0xETc2GD6Km24vz4+qKlhXXzFD0MpLa2JqVby7kEr4KNlG9lAxZkvtpe3dJRDe8R2jdNwVHkb97A3Fs0VXQhCtVYIhnaT3m8wJjyxfks0FVaYEQNIXoALekCThly2Tv9FSAAcrRYX8efZD1svDyeQgfmfl8zgWuSLgibwOvmMaGbSWHJRzHM+HgPxjpjHqzr7wgTafT8J/d8ea2SiebIym0CWv4DAmWXXWqVDspCifAX+ALej4rz+Y7NS3MfsfOMFZNiKag7m58zePICF8hg4ysLuNktzg54bwv8c9itZvCefw2xTq2JvzgdMQerJFxBlj5crb8sfAhOqLDaf3y5YBrY1ROfOiJADWmwufyxj5fUzFgB3mtPMCy/mcaGaqBaT3vsPPZPnfGXRcghRqYDuxYC3jzxRSbskhTVHDMJ53D3R9St2jLTKgql5XwDbSbdDHxxTRVxp5Lq2bl3u8fh0wOr1WdmTSqxpnfafdt1tMY+DthMwe9JJknlMXuP3zwYZFpCW6rJmCj6+cD7TraFjpffytiOW7tSoSw/wCUDcbXfeLfhuMeWt3hCOfvWWLnckm2BAjaqrzIAQnzAsBO4HXnvjjWDKRp/oRPecwcb/4URWzRG6dCSCCLXJB8zgjtCFA0wqnrMSwJ8Y7xj+mKFDKBpUGAZm82OoxznkNycUjMOVUabvuBMi8zM22545lB0XsxaJOp7F7JMTWrgmVCqp8Tv8d8XR3oBm6j/wAgR8o+OM7I1WFeooEE6QZBIsAvI+IjBmX7RQzHQZGxkbBdsFUbB8AhpvBHifUrsf0HpFLM/wB5B8FP646bjmn0GXy1ckQe1A3namhH+rHS8W0RDAsquZqFZPtN7O0c/SFGuCUDBoBIuAQLjzOFVfohyAEA1gPCp+oOPY9gy0HVC17m9Uwov9EmVIgV8xHQmmR4f9Plj5lvono0wQuZrkM2o6hTJmANwgtAjHsewHQU4iE36qtM5lP/AOldG/8AaKt/BP0x8/8ApVQ/79X4J+mPuPYH6al/VF9bX/spP9F1ArpNaoRbcJaOlrYCX6HqIFs3mB/kt/449j2OihTGgQuxdZ2rkS/0T5dnR2rVSUBAkJF4uRG4vfxOJp9FlAGRXqz5J+mPY9j309PgujF1ho5Xv9G1IxNerbwX9MAV/ojoOZbM1jF4hI/04+49jww9MXAXji6xEFyHzf0M5eoIOZrjrAT/AOOCh9E1CI+sVvgn6Y9j2OmiwiCEIxNUEmdVWPogy8g/WK1vBPhttj6n0R0BP9prQTtCW8u7j7j2PdBT4L31NXiqK/0N5dt8zXF5sE5bfdx9T6GssAR9YrX6hP8A44+Y9gujbEQudPUmZVifQ/lwI+sVY6Qg/wDbtj630RUCSTma3wS3l3cfcewPQs4Lv1NXipN9EtCI+sVgIiwT9MVUfofoLP8Aaax1EkyE6R/Dyx7HseFFgEQuHEVCZlWN9ElAz/aK1/7n6Y+UvoioLAGYrR5J+mPY9j3QU9IXfqav9kPQ+hfLK7P9YrFm6hPl3fDBB+iKhH/qK3PknP08Mex7HTSYTJC4K9QaFNPsh7MJw+k1Km7OGfWS0T7qryH8uN7HsewYAAgJRJJk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WFhUWGR4bGBgYGBwcHRogHB8cIBgfGRcgHCggHxwlIBocJDEjJSorLi4uICIzODMsNyktLisBCgoKDg0OGxAQGzQmICY0LywvMjQsLCwsLC8sLCwsNS8sNCwsLCw0LCwsLCwvLCwsLCwsLCwsLCwsLCwsLCwsLP/AABEIAOgA2QMBIgACEQEDEQH/xAAbAAACAwEBAQAAAAAAAAAAAAAEBgIDBQcAAf/EAEcQAAIBAgQDBQQIAwYFAwUBAAECEQMhAAQSMQVBURMiYXGBBjKRoQcUI0KxwdHwUmLhJHKCkrLxFTNDU6I0wtIXJVRjsxb/xAAaAQADAQEBAQAAAAAAAAAAAAACAwQFAQAG/8QANBEAAQMCAwQJBAMAAwEAAAAAAQACEQMhBBIxIkFR8BMyYXGBobHB0RQzkeEFUvEjQnIG/9oADAMBAAIRAxEAPwDteYr6ItM4WuI+29OizqaNQ6DBIK3sDa/jjf4lsPPHL+JEPmK4affIm1rDa38uFVXFosgcSE5U/bamRJpOtp7xUR88QHt5Rkg03EW3Xe56+H7vhR4hw1XQap95dmi8gKJnmYEeOM05CikU1UgoQVCtGo6XGkmRNmHob74UKjjvQZyuiU/bWmf+k4HK63HUX2xRmfpDy9N6dN1YPUbSiysne8T7ton4TjmnEuL1KCErTd7EAsR70qqkCbgu6jwAJ6DCvRyQGcyaqAXNUu9Tm+mC8z17xubYNheQXHRc6SHAHeu+r7Y0+dNwImbfrzxlcU+k6jQdkNGoxSnrcgrCm5CG/vkAGOhGE3itZqNKvX1EkrqUNBAgQIA67wdyALThJ4lVZMu+tpqODqYn3nf3yT6n4YKhmfJJsl1azmwBqSu8ZD23SqgcUnUEgXK2PMWPK/hbBa+1VO/caRyt/tjn/DJp0kppfRAF5LmIm4nz8gZGLOH51qlRkLp2iAHTTNhItIZTvyKmDG9jIl7tydmKe6XtdRZil9aiWUEEqDsSBy8cTb2nXWiqjMHkhgZAjeTsOgk3Pkcc77apqZgyR3f+Wq60EnUxUg+8QR3QTcmxwbnKDuKxQuupYQiO6dXf0mYvCsfA2kiB7O5ezFOD+2NMavs3lAJAgkTsCqyZ9OR6Yt//ANXTkDQ57paVggARckHnqBA3IvyOFrMUvtKpAKuw0lhHLb7pmGYkWPvHritckszTK0g0dr3Fmppge8CIsumejWixxzpCvZimIe2SQx7J+6JjUkm5G2qwtiDe2yWik5BWdUjSDzBbYDYg8xcWwsnLSYZbEABdgYsQAGuBb4naLi5rLsWX7SVII59/UYkjYEdI/HHRUK9mKdKHtlTcBlpuVIBBBF958bRzjcYrPttTm1GrfnA/XClw5CraVPdIsCoAEzsFjYH9xYTLq5Cd0SSSxYatJ3nfnDTvdlOAdUduXs5T1X9s0S7U2C/xalgefTEKvtxTDBRTZiQSACCxA/hXnhPqVJKsjlkImCCI25AXHgRa+LKmXVyDDxvCEqJ8pg/A+mBFd29ezFOGS9s6dQT2bgyQV7uoR1Ex88Tb2zogxoqE9Bo+F3GETOUAz2LatMAA3dTyPj/XYwRbks6CLLqkXHLldSWMjx6Xx01nbl7MU8U/a6mTHY1/8qR8Q+K29ucqNV3OnfShePCEm+EcZekXBKmQIgvAIiDbUFI5n0nbEqWcBlAVWLDmvjEMJE8rW+XRVcvZyn6j7XZZtPecattVOoPiStvXEz7VZWY7UT0AY/ljm2cn3RpVtM6gCbCLA3vzMzYGeeM1Q5UoSJZSZMksPukCYAOlhP4SMeFZy7nK7JwvjlDMMy0aiuVAJAMkAkgEjzBHocaWOdfRaQalYgQdIkibyzHneb3m/nvjouKGmRKMGQg+I7DzxzHiVMtVrAD3qzKbiQGkB/jYDx88dQz+w88c4RT2lVosSZ/zKT8jOF1RMIHojOzpM7GdvKbevLGcgTtDeXKDc+7rkxp2B57TtjYzFMNBJggE/v1JxhwAlNrElATEEyFMfMYnJhLSv7T5rVmKVFZC0kNRgAIlwFpid7DUenwxRwegGztMmO5Rqm+wnQk3/vYqzOd15msCjK1NaakGLiarKw8CjqeXO2COD10XM1NW4y5tAIg1V1SP8I5dcV5ctBTEziI4D2/aP9qTTK00BB+0LsBMdw97wkVDTHo2FnM5pRWoqKYrurhzSOzAKxIY3gjf05jG7Xy5zOdr0lqKppx3nB000JkebFnMLNxoHIkbGX9ksvTo6sv3syjLVpVKgaXdYkMN+zqQyFL+9PQBlFkU03JNTMd2i18h7OwDmcyQAoL9mkhQIPv1G+0YWuBoU7aLEYxfZP2XpZylWzleiqCtVLU6YLLoSfuusOJ73gdIMAE40uP8b7fhq9mQi5zRSQE3R60KynqFhr+B5yMbWc4pl8lQp0CxJIC00QTVqlQB9mgvBIPe2mbzEMAA0Tku8RyaZJVcVScsWXU1jVWT3QXA+0pmAs2cA7mJDDw5FBZIgOfeGxJnQ0fxGL+QxgcV4bnM44L9jlaQZXFEhajsVhpqm1pC91Wiw8SZpXrUa4oVmSo7q1RKigKDpYTTKzuo0tO8EcxOJq9MjaC4CtiCzh3P3YPKTykcgRfH2jXYsC0CRJF7TcEX8rfrgWjnEqadRCuLf3uQkncgiPhi+nqhivcIHd1GYuSZHKBbw9MQEmV1U5ziiqs6ZQA7b3uYF5Pl1xYuWZ1BAOx7qtBEiDBte0Tb0wNWRizd2Ys0d3Yjbp4dMT+u9lsulRIBAmwggHmBvE+PnjwXl8bL+6IIBQLYzAFvnP8A44rzVCFRWUtAqBmiDvANuZkGfW2CqeY7omPu6RsRsYPqTy6Yl9aH3gffIncXF4O3KMHNlxB0jCqAKZYAkFpInck6YMdfW1sAZbjVdkdmyrjsnZKiUKgd1K7lqbiSCII0Ez1xpqiQAJkCAPM8/P8APAvCJTP113BpUS3UMO0VdR/iKBT5RhbqmVjnRMX80yk0OcAV8yXFMvm0+xq6mF9LLocGLmOne5SN8XUqUDSIWZmBtBBtyjf9MB8f9nz2tPNZamO2RwaiCAHUyGOmVluRuJB64lmuL0wt1zBdLhOwq6haAvuAHw1E9emOte2oA5n44LtSk5hgomFp91dTOIk7k+QPn4YyMxn8uGKVq1Gmxc91nBKzMiFkj8De840ENXMPpCtQox3ibVqs8gpk003uQH8rgD8UyQrVPqlILTy6UwaqU1UM03CgkWHuk3B88da9pdl8T2c8FzoyG5ii1oIIqIdSEAqU0zpJEkXErFjzi18YVbUrLMMratBi4sySo30XM2AF+RjGp2KZdVo0jACyIJZmBJkSwgAkEzsL22BrcqrIGAIJlo2WbdwctvO5PPBNslJ19gdJqVSIHdAgbWJvHKfwAw64TfYh5r1oBjSsdDvt6AH1w5Ytp9VOZohc9sPPCFTMloI70QfAgR8hh+zvLzxzDKVmXLp3gtVqanSRJmBIjnDNHwwFY2QvWlxNu4CPvGBYGAPdsepGMavUmhKRdNQk7jdACeoMXub4Mp12K0xYGBJ94fzAbW3gxtBI5YpzqB6NQAe6uggH+6ReeQi3j4xiY9qWkSuA2bzbAzLoJ6xTWfDfF2UdKb1ajQSmWus7jW5uBePLnGPgoha2YiO9WLSJ+8lNo9NUeHpjJ4sjg1yPvZZUG1y1ULA/fPyxoFs0gO5RsM4k88E6+wfs5W7Fsw2cajXzQWo+lKLr2ZE0gy1EJBMm6kiLHxY6PC81TGhHy9ZhEFsvUokyZIZlYrBuYVAASfEEjKvTymVV65VUp0qdPc6YVIADGWgGI+8SebGCqcc9q6lWg2acPRyd1pDVpq5kwQFUi9KnYyw7xAMESRhkRor5lB1Mlm6uYqUcrQVFoV+3qLWcMiVmD6qdN0EtTZXDqIBBZtjYNXDKddx2q0KdPMkhKrVdbtKiGVezDDQOXfAIiQJwrcL9n6tNsuwzT5WtnZ10qNNVQdmjVAEg6RFM0wNzqLGTON/L5arRpMuSdVzOXKjMUSAFzUAHW2qTqqr3wwZSdRUsSggRnDr6LpiEbXGfIbszl51d4vSrLaOi1CSRBO9rbb4V/ajjb6ezzCLRzWXIrUXVppVgI1BWNwHUkxeSImbYfPZn2vp55CqKUqqDqpuRrQi0gbsoNiYBFpF8B+2HCfrFAlaS9rRY1VWAe+O86wQQQ4kXBElWIMYKZQwhMjmxUAK/8uomte7dgVDLJHO4OJ5+h35pWYGLGOtp+Pnf19lQKtCixIYNSEMo0FgyEqTpgAkEAqBAIMWjAXFaDZaAk1IsoIABPiYsALybxjKcyDZeKoo5F3GmowbvBjIgMVbUO9Jj3h4wOdwTqtBuyQKw7ULdVBKCYCnSFLaZC3iFBvEWH4VVqtJKgAWnaY3ME87WNxz3gZ/FfavL0mCBmquT/wBEaoMxd5HyJx4OcTAErgC2Dl3PdimyqAbswYnTdTAgEsA0nUIMRzxTR4cTJYuFnuEgekqGIJIn5+WM3Ke0TVj3KFdzEmdIEf3mMc8XZbj47WWy9dTGksaQJi9htI9bSfHHtrS3Piiyngr+P8Qaik01DVqsCmm5mO8R4C/QRiz2X4f2FIAgdo0sx6k733O8D/fEaKNVrdq66Aq6aSkgsAwBdnIldRIAgWAUbySdMFgCRJ6Dp19TzxmYqvJ6Nptv7T8D1Whh6OQZjqvvbkNE2i4MTvv89vHFdetazWFzfe8Hy54hlmGpiUYGSTYkWj9gD9cVZxl0Mo5COe8T+OnE2/RUI3LAFQeu35nGZlV0Zt7mK1IGxuGpgq0eIBX/ADY+fXjTsRIKg2I8jN/EfA4q4vVU0hWX3qLCoRzKm1YdIKkn0xRhCWVIO+3PikYhocy25fcygMFVAI7oLDYhn1GPIEx164HA1uhE6QCxJ2bUYS+2yk+FhbkUqnVUQ94kSoO1p7pjzP7nA+RrXqx3oMKI5iFMgD+PWbcha2NXcVmJ19hVh3EgwizG29o8IHzw5YS/YNSKtYSSIG+8yZn4jDpiqj1Amt0QnEmhZ6Sfljk9fLh2pGLiobj7qtBEnfSWUeqgcxjq3FmimSeQP4HHG+O5molM5miJejLaTPfpsVFRWXppBadxo88DVEuCF62mqgaZIBk6bxMQSD0mWHpj5xAgdrTUd5kkCCJiR+AGMfhnExnaM6dNRSdSsBGw1geEEb7d2d5xo5LNd2mSNRprpaTcX3/xLM+IGJi0tsdUtKufp6MxVAIhmVh5dmi3t1ptimtRVjUDbClrt0p1abOI9QfjvONX2k4caddagI0vTK+WhtS28RVP+U4yM7XFNdbA6CtSlU0wWC1qZWRPR9B9MaTNqi2NyhGxib7/AIW79KFLt+I5PJu7LSYa2CkCNTupKg21xTIE/wAUYnneE/XeLUcqi/2XIKnajleGCgcx3UTb7rYqHGBns5k6oplKitSpvrA95O0d437v2ltj5YafZhlXOcRqloDVUE7CRQQnwO/pfDBorwQSVT9IlRqa0MyRBytdGaOdOqoSrp/mkADzxVxrM/Vsxl82SulppZk/dZCQ2pZO6FqjDnpkbKZO9tIrZLMKr9oDSL2Hu6HFS/QQlpvgShQXPcK0sNRqUWAJEd+lIW3iyxbl1nHAiKA9vuBgas5l2K16MF2S2tRZnn+JbyegYHljc9kPaRq1OkuZAp5lxqRiFUVwNihFi0RKbiQQIMAb2L4sudyp1HVUUFKyWghvvDwfvHwJYbAHGZwrIJmMolKqobQBSMiCGpDs2KkGxlDfCq1TIAVxX5SjWpq1FO79XrFVBAP2ZOuiAY27Ooi7bg40c5mrEtZYJJ2AUC7MPIH59cA8KyAoSwNRy7gsXfUTC6RJsYtbVN/QAfi9T63mfqoJCKFqZhh0EFKc8tVmPn4EYgqEEknTVdaC4wEu1atfiDHSWpZVfdAW7RuTG58+6J5kHGjk8jSoABFFzu06mNpv+xhpqUVFI00AWRAAtA228sALR1qXcwEtG4jr84jr1xnvxLqlhZvD5V7aLWd6+ZWsL6rzYAWHid56eN8WVezYwGO3IGPEyTt+mMlsxu0MJAidz1ESb8vLE6zwAJibAR8ZM9fPCcl0zNZHGm695G1DeAJ+ROL8vxYBSHGmPWflJ35YHyNVgIEBeZ6AX+LEj54sauHN1GozB5xNh+HwwtzRMFEJiyPXNK1gwJInTPKwuN9/D8MUcTqhUYmDANvOw+OM80ChLU2J0XIMid5E7X6fLEM7nu10qttmYdbgQDy536TgRSuEWeyupZdWTuxqkLJ35Rt4ziOcyL6Do++NEf3l/qcTINGQJLadQG1xeN99/HfyxH2lzzUqGhb1qxFOmo3JIAYr6GAerDDqbXuqNDd6AluUkoH2crdplQSW1owVityY90kxsA5Ji/dBm8YJ4fREOYmJcATJJ2BG58htA64K4bwoUMo1EkEidRHNtzB9APKMS4dRakdLQQxgR42a/IgSfTGu5wJMcVkpn9gqbd52szrJHS59cOGFz2VEEgbBFH++GPFNHqJrdEBxk/Zt/db8Djl2gwhI1KQdfiuqYNtirkHHTfaI/YVP7jf6ThIeiFpRAsh+K2b4jAVtQgfquV1KFTKZh0M9pRYEE21rfsnmLErPevBLAggsrPnCM3SrU+1C6WqJ9oRsCrEAhZOnvaljkQbkKCcH22y7EJXEkU001LXC2IJ8IvfYpG74x+GcReg4ZJKi7IDvNtSnk4jyIkGxnFLmdOzMNVLm6N2U6HTsWl7Qu05VqjN3KtSiwO0uo028SB+wMD8RodpSdeZBIPit1v4kRgrj6DM5N6lEljrFRTEksm6xuGAZpBvYHYgmnK1Q6K42YAj1x7C3YW8EnFbLmvUaWdNPRmEEmm61Yt3gNJYeqAjDZ7JcTp1/rL0g5pmsYLAAmFbpz06JH82EzhtWV02Og6D5QIH+WMM/0Y6ab5iigYinWU6eUVKbLeeQ7Pn4eOHmNV3COgupnv58lr+0lcZfJVmaF10qlO27s5qCBbY9y/QHpin2FzBXgwqEx2fbkH+EA1LzHKZ54VuO8Q/4lnlohz9VDQGRQNkZiQxBudLAE2O8Y0uGVf7MOF96VrVe3YSPse0LWbq8qLbAnxGFueBM96tWnk6YyP1fNIn2bUlpVx0VgpWoRaGDAC07xgPh2dKpVqUiGAzNZokwQXYqLDnIjlfwxocZ4xRohkhqh0FWDGVUER9od9osLnphe9ncm6JUo1VqJURwwBWJV4KNBg/9FxN9x0jEYl1OXaSvTeAmXiHFNFJ6xQQtN3AnuzcoCY5wgttqAxjeyeVZaRzD3qOxqMTEktNzyG5+fXA3tfLZanTkgtWpowX7y9m2okeDqm/MDwwxZV1p0QoAA90Dw2HyxDjHFrA0b/QKrDNuXKeWzQFMBgQNN2PON77xgV6vaEKLAn5ATJHIAYtzVUNIKgAA/CbQOpt6xiisouQNJ3N9wdrfvbELBOmqrJhRzIHuAzALMz+JBNuQxTlMqI1tO7R5mfkIP7BxblaWtlCybXnmbTEzI8cTriCFuVUcuRJ/EyR6HDYug1XzMjTTUA3aCY5wB+oxPSVY2sGubHSACT5CwHiYwHm6heom2hASb/etpjwBhYxqZij/AGdUBEvp1WvA7xt1JgRhRbGqZKHSpCaQJLEA7TG5+ZAB88CdiusEc2uQOXT4WxoU4FRhIMAmbbgWPl5Y+UMsUN+dx09D8MDMLsSoZutrqEgwR12FxfAfDAh4ujPLMcsXTnDidht7gfwkzvgirAUHmzfEQR8B08sYy1D/AMWyccqT/wD8sx/TFeC6/gUiv1E0Zp/fvBLsB6U9VvG4Pwxc9GapMjTKm+0yPd8SSYxKhDAjYgltvCBfrAj0xVmaBao6k93XSI2BAGlt+lotilZ6bPZanpJB3CD+p+OGPC37LmXc/wAoHlzj0mPTDJi6kIanN0WX7SD+z1P7jf6ThK4jUgKFgkVYjmQ9x+OHL2qeMtUO1scuz3EEVzVq1AiUjEzOs6TZfMjlvHIWwNQSQl1NUy5bKhqaxIYiQdMxqM6XEQwmQQeU7WxzDj3CxQrFVEUzOgTOgqdNSnq56DEEgEoyHqcamY9tKyqiUCE7RjoYp2rVL6QE0qEsbQNRm04WOOcRrHMVEq1gtUupqIyKFLU5VY0rGoAspIJJEgm2KMPTex0mO6VLUyvbHsVscA4imVqFqi6qTwaigSQV92oo6jY9R1gDFHBnU0VCHurKiRBOkkCRyJUg+uBVaRMEeB3Hh/XnifBk0FgDCuZUePOPgP2L1VGAPzBRl00sh3aImlRVargCO073mVs3yKfPAv180q9WnU7tDMmkK7aWJCAydJU2JAcRBkarYNzQhkP82k/4gVHzj4YC4jldVRDqGkhdSlealyD5xqHqcKLd3N0WHft5jw9ERWoNWp1a6yl5QLCkmqezpIOgFMkG9gB1xtVeK1Mm+aSvTprmWZC9ZCSgHZroVEIEtcnvWBJJBi4OXyhqZXMU61VaOpkqUKfdLVwZAZrkimopMe7pMyWmwOhwnLQKmarVHplEWplqb3+shSp+0Ju+phS5giVNgBhZa066bvJWtmI3m57Ody9wzgi1BTq56p2GWrLU7OG7wdSAe0Yj3veN5JKwY2OvlUr5nRncyQrmmAlJKZUaQ2oNJcnvCT/jwtcZd8zWeoSB2zd2mphSTaQHiASJLNzvbkwcPp5n+yIKLU6TUWVy9UMKpQAlqYk6TI/xKTEhQcLrgltkxsRsoTj6B3o3vExO/eDry/iYemNnNUv+UPC/koJmf70YxeIgPnPBaax5m9viMaOXrHuk8liPNjjGxZJcOweq0MONhWuk1CvQ94jkBNp8I+eIZiSzEEAAg7SdxHyIsdguJpVHYsxYaizQCYtJMb7xiFTLFqMzEkFj4bfG5t4DCKUNKa8FQydXs9M76YnkBubfH5YooOQWLEA7G8hQAd/I6jiWagUA/ibdNp/A/HwwOtIGq8WEkCeY1A2HTu+OGBu0ZQHRX/UgVVCZBcE+nXxhZ88H8RzPZMsSRMz5AkfE6R64CzWZWm9Mnve8BvA35DnGkeo88FcUy+u5MXgT5SY9BvgIuJ0RTZZWTzDGoRAhhB8JI0/nY/rhpakDTUbCDE/njE4fSRwy8wZjqRBU9JmcbG7LfYGR4kgePU+kYRXM2G5MZYqjNUD3BFlI9Z5+mF/hVI/8T1gdylRCsd41iF+MkfHrhszZgA9Ln0n88YfAcqSc8w2Y06dutNIa/XVUX1GKMAZnuj8kJWLs1HZeHippkqQB10k6XMeAJ8PhaD1ylXSSZLaZIg92mIF9+9F/HFPCkl6lNvd12HIgOZBjrKjyPTF/FQGq9oATp0MPEyp+akf5caEblmp19lt6nWxjzww4WPZb/mueRQD4Mf1wz4romWBNbosb2tj6rUnYLPwII+eObiqlMZdczSZ6Uu5Kp2ihwKejXTF9PeqHvA94KekdH9r6erLFerUx8aiT8sc+zdFaj5ZWCsqshZWVGB1JEaWDRIUiReNjfHHOyvlC/VYGQVXTPJ9UqmpXNX6mkI60RUBZdLBtNGG+0aImEgkgTb7dcKqV6GW7VKVOhk+zTMVKcl9kFXsV0Hu0wxJEmSeZUjD9k9JAAET/AA2EqRJt4n18cK3trww/V3WjXqfV2ra83TUmoxVnUVim7KBJYqthG1zBMqyYK4CkkAEHRqah2hShXZQO1CzEj+OB0EwbSIxFqcTB2O4+R8CDjcqdg9cVKFPteE5f34UmmtUqdTim/wBoyjUhJggSTzv7jHs6KINWk5ajo1sGMkCwLK3MXEhokAkFrDFP1ABDHeH7UdTD3Lm89yyfrQqEgAB1AYLsCQd1/lJtHKfIm3N1SDpHusstIEkSpp73ES+3UYCzFLZkMOt1PXqD4HY4ro5g1KjGSVUAAREFu84mJMMSL8trYMdYcPhTtZAJHM2W2g+tGhl1DIFRlqNYkU1eXZTy1toABmDHLEuI5yuGaglZmo0VNOdKiKc0wxqaVEwyhSeenpM2cFzYoUKzqwNerU0oBdkVVDA6N7FnItBZkmcaI9lWp0cxUFdtS00Nan3YYEkmmHJGnurpBm5JvBjCCcriN27v3lV0wTbjc+wR3ANeTStmRTpZilli66g0VGLCkSQ/eWFkLFrat4g6vDMpUC09VR2SnPZ0gF7NQ02QaA5Cr3RqOxNhOI0+GZWvU/s9NxlnpKSqh6dB2nulksHYLEmCLAEk7a3D0hIgrvAaPPkSDz2OJqrtwVMRZJ1QgcQ0DZKUsPGPEdI+OC2OphaJ+czEfLF/GctpzasWBZqVYCBFg1MqCPKow9B5YCyrnUJPT4YzsTGYnsVuHOyAvVOHljpTrJJ8oja/LFuYqtTHumNoOxIhtvUiPDGyihROxnfry/PFlZAQwN7MB5mQf0xntq6ToqnME2WRxPJiotMA2AmByPKRFwL4ycpQAYgGFX3iRyFoHh/v4YYczw+CShIN+6Dv5GdtzHMnGNlVW6NfVNjsRffzPLnGHMfsmClObeCoURqrB3EBRZTBFxIj0UH4Y0TRBS53JMdSYI5eJwC7RUOqJAmAZjV+dvwxfVOkUhe7CbdZMHoOWPOJK4BCrojs6u0yO912/HGx2MnVcciB+9v18BjPzIU9qQdikH1G3hAIxo5St9mCJ2vP78PwxPU0zJrdYQfGs8tGjUqG2gEg9TYKPVtI+OK+AZBsvQp0mBBZA1Rueo95xO8idM+AwNxRRWzeXypuqr29bxCzoU+BLXB5MOmGbiI1RyPM/wCoev5Y0cOwMpAbzf4UOKfmdHBYORybLVViCFeoG5iAsEx5sVPocaNQA1ipN4BHjEAmPXA/FcwABAIiNPd63bvdSIHlHjN+YqaahMknQRB2kMonfcziglSpm9kwO8ASYHObXI3N+X4YY8K3sg8u1yZQEeWwj4fGcNOLaIhgTW6LK9pADRvtqX5MD+WEHi06lVAAzPAImQFvPXVF7+PXD17V1glDUdgyz5ahPywkcLVjUpba1mfCxBMdQCo6b4TV66B+qLSuKKMRyJIEQDqMiOUCY9MV8PUwskszW1SAYZTJBgW6He+IZunbs/vIraQDa4aCbHYXkjcmxnHzNEoaCBoNg8CATpMgjlJm3K2Fm90KweJcQzFM5vJ/VdVPN1mRK+oKEWqqUmilpl9MAzbqbbk+2FUmklGkUUVdSFmk6URftCB/FsJgnpEyGDMVXsskhjBvyJAjraQThW4hQNTPZKkzK6qlVnEbmV1ah/CSFjb7wxyrWkZv6g+QRsGZwCXKHAczTmmyLUA91kqJty7rMGjY+7j1Lg1ZHJFGodfRbSOrbC3XpjpNegp3UG+/Pwv08OePuVooghVCyZMAbnfGWP8A6Cs0QWifH59lW7+MpudMnnwXNsnwCvmKpWmURiBqhwWUrEaipIXcc5sYB2w78FylPN5ehVrguwVZuZYiPfvD95NQmRN+eN6kB8T/AEtjH9hkBytNVIJQshIII7rvBBFiI0m2LcPj34wFxtEecpNXDtogBqad10yfduSfO0jy+GPUaJImd7gdJA+XP49cRexjy/GPzxPJ1gRYgi4te62YehEHFRSko+2i6KuXqH/uNTPlUCAH/wADgfOL7hVTJnbpJI+A/DH36TajLTV4GlnUGQCQQCylTEiIZfHtD4YNWlz5rb4kT+OJMZYNPeq8KJBRDN9n+XnGJK0nxkG3PliLL3AInUQB8d8VZPMAnUYKzvNoid/GMZQFlZN0dEC/hbnt/vjOfhiVFWJDKSyEWjvEifn/AE5GJULMZHOB1/pz+WLqSlUk7xPqb/jjrZAsvOg6pUYaSxIkXBM7kW332AwR2naU2YE6lgEDkZkAekYqzOXK1Y3FifEwJ/dtxgjJqtOlU33mT1sBfrt8MUTwSSgdTQTvFiQbn7wAHmDfGhlaokqoPImegJLfP8MB0KZViTAWLA27w2Hpc4KoQHLCb02kR0JiPCIPx6484S2F6YKH4MRUzmaqyWJ7OmJ30soLekgfAYZs6NQ0k3KNPyU3/wAWFLhL6c7mD1TLk+MpLc9+6cMfEKDtRVyVJg3Gx1FTv0hd/wDfGmWzHCB6LOf1iheIVGJpcldhqBg8lE+YaR688VpnddTSRbSwInf3I8vfPwwRkETs1Zj7q8j3V0ubR0MkW3jyxnZvKtTqroVvfBDfykBGkxF9Nh0vggAgTr7Hp32NvcAgbe8x/wDdhqwqeyRivVQbLTTrclnk+O344a8VUuqmt0S97cuBlSTtqWfjhSydFw5qEiGVSItDEkvadhMbn3R4YafpCTVk2X+IgfEHHPcnntcU+0C03VtBkqyGm1NGUGDIMydXJtjF11WyUD9VoZnNmqTE6ityhM3AMDUp7raWE8ihXcWIelfLdoYJaJ2JZlvM/wB6ORB0+OAMqKnaHUusMJNQJECSFDQx1kG8gzHWRjR9oso7diY74ZWFgR3SjVA02AJVYi/dMHYEBBQojMQaxAMhaeu5uNTEJbx0H0HgcKIYjiuVcAgVMuVuYiNbGRF/eXpuPLDbq1V2UBpNPvE7LpaaQHI/8x5jeAJMYV+Nn/7xlYNu/Hj3Y/L4jE9Zg6N//k+ibR+4E1ZhfUdPIz+WJ6vHEwL4i9OYG0GfhfHyBM2K2o3hXr90HqPzxhfRmi08pRkmXqVQed0JT0HcX188ald4Fz7uk/O/ynCt7FtVNEEe6meqG591TdoUb97Vvtc9Mb38P1X+Hus/GHRdFr0yVJ5kcvy9cZ/C2UBwo92pVkDqzlrfH54vNZ9MJBMC7ctpkbkgSY8sYXDRWpZqoCQ1AxUeEhlY90De9gCTeYtscbEKGV89vaiNQCFhIPeE3UMumSOUawwneMAZLNFqFFju+gn/ABBdX78cW+32ZY0HpCAToA6y7mmwvaIO/ifPA/ACGy1EGPcUjb+EH88TYy1Np7fZV4TUhagqnUqiREX6dfw+eKMhSWmuhrmJtziB18bRj2XMuWJs3I8rWI/xGPjijOPGpjuqGJ5kr/Q4y28FaeK06VXVtzMC+/nidRYki4AAPoT+c4ByhPUCYi3W5tPMYu+vAsEtBkT4r+zgIM2ROgKGbywLMY2X93xhEllK2gMLXnVBgDrvJOGSsRpJIjunz5YxKmUuBsVufCW28bfhhtMpTwhc/I7onu9655kfoMX5upCKdyaQEczIEiOsYjUpFgx/nAnwAIxVngAATaFWI5Akz/pB9cOadAgUeHj7Ws4uVp5caZ3P2pHlZdzGNLJZtHo00Zgq6DIEQJDfGAF8ut7YPCqwKZ6o23aLTXyUMoi0T3ue0+WDaVKaZ1NMiZ03hgZJgA7T16XicagGyO4eizn9YrX4ZrQ6Y3AYiJsWIcCOUAERzJudh94nlPtAysT2VPfczcnnvAawP64m5NNpIOpqSkC0TH4ATt+mPmf74WoLPuGBi5RkebcgRB/TAyhTH7DsO0raRbStyZJI3nlYzEWucOGEn6P2mpWjoJ85IPzBw7YrpdVNbolz28p68toOzsB8m5em2EVsppkIy3ghXVSqxEEKFAkRNzhn+l1yMioVnUtWQBkJBFmO4EwYjHKstw6sTpavmjqBPdzFS/zifOMTV3hr4JVFPB1KzS9scE/cOywVgwIJvsNtpIktpmDzv440K+apMELMJWCBf8AIP4WnlOOXZztrUqFaqcz3ZDEMyAwW+sOV0iABFy02EjfWy+TzjLD55tSgggUKJifMSfAmD4DAyBfMh+jq7gmk0qhzKtSEhkKsxPdE6LjvTI0MpBHND1wucVpFuKZQoRIV5BP3QJHrLfAeGBszwSooLnO17gTOhVEcwNEL5iPHEuGo44lTqNVas70quolFX3FWB3ABfX03vzwFV7ejde8H0RtwlRhDiLJ6DRJ8P1x91X9fywHmK8JETsDa0m/wviylUifjfxx8p0ZAkq7PeAvcQWQQNyIHzwreyPEqApVULEOteuXWJnvMQRaICkSTt6YY9Mi4Pd5bmxtPpjmWRqmkK1RXI1VarMpgoYdgpKFSCRBIMHljZ/inBgdPYPVS1aLqxhveuocD4qujS9am5VEE611STogrAuSBfmSRaMTyudVs3Upq9M6kDDQzagF0A6+SmaggC8eeOb5PL5kjVUzTU3IDRTSmhE3gsmkm+/KeuCskK+uVzIaJlWy9I2tMkC8x8saxrURO16/CUP47EEdXzCe/aDs6z01GmXqBNQuSUVqqKT5/mcK3szmG+q0Z96CIM2KtpFuXuj1nAWYWuqMErEa2LQKdNZMNALFS2m8RPukja2DfZh9VAd4ORVqAt1JeSb9QdXrhGJqMfR2TMEJjMNVou2xqt7JtsPCLzAuDHnefDAdeoWQtaSwnyK/jM4Ky9OAurcz+V7+dz4YErm5UgRUY6R0YBdX/AJfjjNHYnI7h6StMg7n1i2K6pAZXIk6+cWBYSd/PFtWoKSg/wgnykQfz+GMzO1tSAgkWDRH8TXnxuB/hxxoJuietbOye4J78DbkPe8/6YDavJq8tIJ67TfFFPMMxY6jA0qOskXJO/I49TYd4/wDdJA8oIFv31wXelmERkKKmiymdpnwsG+YtjEzNf7OTuCxPlEj8B8cHZfNsiEERrgR08R6Xxn+1gWlRqQQCAPOSwED0JPlhtNsvA4lCerKG9k6ZqUaxAuaxI3N9A3PMQxtfc9cM9DhyyAToIXTIAE6NQBgkzEj+kYT/AGT4vWooAlJWBLHvVCoMxJjSw5AT+zuU+PVUe+WQEmbV533gFIG20i+NSq7aIB8wo/pqpE5St3PVQ76VkkCIi4EEHxnvD0bxsNlsiYXtCZUvGlTp70HeLEaY33JGMDNe0SJV71DNK1SRACX66GBMxA2nBvD+LIfeoVm0kxrpRBO/MgiCbEfPHCCg6N/Ap19hwFzOYQDdEeZmZLCZk3JE+uHbCT7B5qnVrVmUMG0qLo6QAWiNQg9LWEDDtiqlGUQiAIsUlfS1H1NJmO2W4vHdflzxzKnQqVZBY06Z6MC7eEwQoPgSdoI2x0z6W1BySA3+2WPPS+Oe0KgpUyWMQJPM/wBTfljPxj4q21hbeAZNAlxtPxqqeHqBUC0gEWjKkAW72lhykmOc7mbnGlQphXdhud5MgnkRNx8Yxl1+O0UampqIxq7Qefjfu3te+IZ7iBQFdQLljp0bwNwd78mNvQkAzBrydFYXMAN0dn8/2dOpYMdkST3id5Avz2EkgWwLwStUXOUKlXQoZaiCmAO7OkjU0wWIpGwsNIAnAFEBWL1CprEmOegWlV8SPeaJ5WAAxDN00rKy1VhCB3wTKmbH06nxm2CzNGyd9ie+1kuph3VGEgxwHyunOJ5bgE26Rv4/pj2Zp92fAT8I/PHOuE8S4hRpxqp1+zOkdpIMeYubRvEW33xqtxzO1F/5dGlG+p2b1ACqD/mGM92BdNnA+MeShyVIu0rbq8Sp5em1Ws40bydyJtA3JM7eQxzXgyF6a1XWERmNMT77M+okjaFkgHqfDEuO8PqZisTVrGs1NW7Q2VFbdadMDY3vz63wfVYNpUQqiAoGwA5DFrGDDsgGXO17OZ/CbhsO4uLn6Dz/AMPmiVqh+9eWm9+oG/7ti2jVNOoDqAQ/di5Y7SeQ/p6eCKFHXpPKb3wFx6ulJA3vVDamvVjsfGB+Mc8CwEuDQtN7g1pcVfxeqXYUg28s5FrcwOk7ddz1xqeyrAGqgULLCokCBBQI0CdwUUnz8cLulacvVcBmMtJgCfujqBsP1OD8ktaoFamlVADIYjsxIIIu5AZbCY/HB/8AXLu49qkxLGFskw7UDf3c70z5iqdQZT3SCIF7gn8pGLnE1FBvBk+gOqPWduvlgHLO8y2l2N9NIHSCLk6jBMkTsBi6kgBlo1GwUHmTzb0E9YxObWWdEXK+5utqQMQLiDAsbmSJFxf54HyuaCrUVpnSO90vaLbyZxqPUDpY8jH78vzwJU4ZMRbumfGYsfC02wLSN68ZOiEyi97S25Jg+IkA/MR64lWpRIFiFMSfdmwPnpG/h44r+oPTqamZQq3kzteYEdIHyxfnc53g0HSxJkjcKJuDeLHBzeyGBChrFVoJjTN5BnSO9bz3O9xhV9t832lSlTX3nliJ6ABZ8In4YackmvWBIAWJ89/UycJXFaofN13FxSSAfIbE+erFOFAFTNw/weq45ueG8UXwVoFL0B9Zm+GNcwATIFhy84/fnhX4adKIeYAONUUyrPUaNLAc7+P4YGods9/utui0dG3uHooZpTUztATCpraP7u3+rGnTz8O4PW0bCBzP9MZbODmaZG6pUPxamDy6FsQr0vtSBcXb4mcdebN7vcoGN2nd/sF0v6MamupWYT7qjyuZx0HHMvojb7XMi/uofjIt8MdNxp4T7QWLjvvnw9ElfSzU05SmYn7dAPUOPzxzbhNKlXZqrw4pMaQR1kBwZdirWJAsOlzfVboH0yqTk6Ef/lU5vEDTU/fnGOe+ydKcnrWD2lWo0/xEuV+ELiXG7JLt9h+UdJx6EN3SfZFZ/wBk8rmW79FVMaQ1KKZG0GB3WI/mBthXoFmyw1MGerudmZFchTY91brYWuTcmcNftS9RKKpTs1d+zJ5opRmqFf5tIMdJxgLl1R0Yc6YSmuq2kCQAPiZPh1xLTqO6O57vDnyVWDoy4ndpzzvQdWgRUy5kkoH1G5kkd6SSTE8iemNDKVVkoZ1G6jm0bkRYDb9kYhTp3fTzkjwt89hOKabMOzZjDSAwFwS1gBbrf0+AE5tedStYNyTHOgRf1My5DMCQshZAHXwJIEWvfyidPOOVCUivaMAJuRTHNj1Igwu5IJ2UnFFXiLI6U0ZWdp1KQSACO6zEe6oPXewsCSJcNyCUFAEF797neJ2A6AeMDoACGy3M7wHO5KdLnFjNN553qdPJ6VCgyi32ksd+8eZJuTzk7YzdWkrEnRFztYm1/e5DG1kxpBX3otMz+zgDiOVppIYVHeoR2dJSSzkAfdW8SCTyxymS50Feqwxs6QisrnA8KyaSFBLEyoJm2rY+Y/LGHka9bNZzVSp9oE7qyDoQX7zHYTc3323Ahl4V7E1Krdpm30Kd6KVG5bKziFEcwoPmMOOUy9Kiq06SBQNlUW8/E7d4ycEcRSpTluTbsHys2rWfVgCwBntPBZ+Q4LTy8Ob1IvWZQah8FMdxf5UAHmb4nWohyDckb+Pm2+MLivtLrZlywFV1JU1LLTU+e7R4b8mxmAVWQCu9SqDcwwRB/hGmRyAOr0wg0nm7zB8/14wuU6L6hkC3HnVMT5oKY7SmPAuBA9TbHylmkZwlPs6zDdabFiBuD3cJtekjlKPZooYgkKBYIdT302JhV/xnpg18lRk6x2sxY2CjmRb5WGGdCxoEk+XPmmfSPJMHyKbitQAzRK+cqPGxU4spUqwsaRjk2otNucKL4T62Tyyz9jT82APzIJHpgWtTVD9nqp2vod0/Bo+UWxwMbx8v2vHBVOI/P6TnWzNKkYdgh37x7xgfwHvQBJsIt4YAX2oyZua0kefjy6emEbhmTple0qDWTqbU8mR92QDeQJPnjTzSU9GnQptIAUG485iSdwNvLD3UaLTBJPl8pbMJVc3MSAt+r7T5YJK1C7mQtNQZJJ6bDzY/HCpQyzU6TBzL1D3yORchR6CcbHDKVOmEcCDpBIFhfwI/rjN9pM0o7MrcPVWw/ladvQYJmXMGMFifRNGG6Jhe8yflXBYhDyt8InG9XKkXAIkb7Cwj9cLmaeH8f1P7vg5iOzW53F59L+MjCHcVcwi44KjiWbjMoV/7ZkebR18Bi5KjdrLWkWuP30wHmP8A1J/lofA9pP4YqquW0gXA3ExBBWD1PPDXNkDuCUx+WT2n2C6t9EyAVaxHOmk/E46Zjln0OVi1Sv4IsfH+mOp40cJ9kePqsfH/AH3eHokT6Y0JyKAGD2ywRY+6+x5Hxxzj2GdRTegCYR1dQxuEqgfg2oY6N9MlTTkaZ/8A3r/pfHJuB57sKy1HUimQ1OqYnuE6kYQZ7jqCZGxbE2MGYlnEefNvFOoU81DMNQfKye/aWFoGqyluxPaDSBqAgq5EmDCsT5YTqVOlWU2DdnsGgjT9xhvKkAQfCNwY6BTKuomGBXzVgR8wRhUrexnZOGylXskv9k47RLxOk6g6A84JmB5YzKJaGlrjB3FPpVjTOkjelTLuA9RSe+pkz0a6if3bFXEs6Xpmkqa3ayrE+bHlAB5846X2sx7PZtQYprUltWoVwCYNgA9EaRaLfHngDhvCs8pdnywBYzq7VAFUfd+8Ym+xJJJ3vitobOeRI7QnPxbS3JJg6mDp8qnKN2NIkgtqYEm0k9XMnxsDAmBtJPq5pEOqo2mBaSF+R3/cYoz3s5m8wNJelTVgO4O8Z2gMogj70yDJIiBOGzhfs5l8v3hS11OdWoNZt/DM6TvcX8bYVUfTG050ngPlD9WG7NNtu2yychk6mZZWRXo0iJ1k98jrTVl7oP8AG4mNgcbFPs8ux0KO9GpjuxG0sd48Tzxs1+JU1Ql3RFi5YgDyvufDfCpxrj5AU5WmrMxA7WupG+3Z0iAbXMtFgTpIvhbc9WwEDy8Tz3Kdxc8yTJWzm+OFE7SoyogsCdp/hUQSz/ygE+l8YuYzj5vunVRofwSO0qHc9qVnSsfcU7bk8sfPFmfXVdqjARqa+n+4oEIPBQBi+jV0ggi3L/bBMDaY2dePxz+FXTwkn/k/HyiwyIdCLpA2CwI8sVcSrEBVWCQBqO3kJmBfANOoSTvc/rgfOVWB7MDvP7sT1gE72G/kGwTGFzoVlR7WNngquEEs9WqTIk00tFgZYx4mPnjTpmNV5mB5c/zxRTVKahE91YA8ZtPmTf1x9zD2aIB2k7efwGO1HZ3200CGmDTZB11PeVfpHPdo+WBfaCvCBBY1LTzA2HwEt6YkpYQS2oWud525csZtWuHzCgmyy0ePuj03+IwVFsvk3AugrP2Y0JsjDpJIAICgLHkJ2xJawZSdgeZ635+eK2rAAtzY8vgBfwGKOzVdN/eaYJ8NhjsTquOeW6IyrUgWuIj9SfT99AOINregpNpJYc5UKR8yMTzdQhWABBIsOnTniuomqoP5EZvkij8D8MMpCNrv9EquSdnu9UZnjABFv1ER+JwSgJCzsZB8v9wMZ+ZW8cgbX6nw9cE0qndAmL897ta3SCPlhTm7IhHTfDiqspq7bNajI+zg9AQ5A+Zx7kCsASZ5+cD0+WKRWKvmWBvpQCdripy8CI9Tj1OpYi9if/I2n0OGvaSZHAeiCm4XB4u9V1D6EF7+a/lWmPian6Y6xjk/0EqS2efkWpBelhUNv82OsY0aAimFjYp2aq4rnv03n/7ep6V0/B8ciy9U6CQJgct/S+OtfTtH/De8YHbJ+Df7441wzM9ybXxJjW71pfxbhBaVv8LzFWiv9nqDSYPY1BKdSFIunpInlhr4dx3L1oUkU6p3pVSFb/AZhxbdZwg0KjqCyiR0x9zWXXNEKwhAFNTvXUjYDcaiBpkcpPQGItbU+5+d/in18OBenrw3eC6PWyBY90kdVE/EGR674k2WYC5YkHoP0j8MINDJ0gGSGCC0ajpuOQ2IvFxiuvl0ZdB1Mo5dowU8xKBo38OWE9Gzifx+0o4Or2efwnPiVYUhqMKB7xdoHW7EgfvnjP8A+NGtTnLrqBH/ADKgZUE7aEMM5+C+PLCfTyFOmA65amf4izMY3gJqGgm3URjeyOc1d0xETc2GD6Km24vz4+qKlhXXzFD0MpLa2JqVby7kEr4KNlG9lAxZkvtpe3dJRDe8R2jdNwVHkb97A3Fs0VXQhCtVYIhnaT3m8wJjyxfks0FVaYEQNIXoALekCThly2Tv9FSAAcrRYX8efZD1svDyeQgfmfl8zgWuSLgibwOvmMaGbSWHJRzHM+HgPxjpjHqzr7wgTafT8J/d8ea2SiebIym0CWv4DAmWXXWqVDspCifAX+ALej4rz+Y7NS3MfsfOMFZNiKag7m58zePICF8hg4ysLuNktzg54bwv8c9itZvCefw2xTq2JvzgdMQerJFxBlj5crb8sfAhOqLDaf3y5YBrY1ROfOiJADWmwufyxj5fUzFgB3mtPMCy/mcaGaqBaT3vsPPZPnfGXRcghRqYDuxYC3jzxRSbskhTVHDMJ53D3R9St2jLTKgql5XwDbSbdDHxxTRVxp5Lq2bl3u8fh0wOr1WdmTSqxpnfafdt1tMY+DthMwe9JJknlMXuP3zwYZFpCW6rJmCj6+cD7TraFjpffytiOW7tSoSw/wCUDcbXfeLfhuMeWt3hCOfvWWLnckm2BAjaqrzIAQnzAsBO4HXnvjjWDKRp/oRPecwcb/4URWzRG6dCSCCLXJB8zgjtCFA0wqnrMSwJ8Y7xj+mKFDKBpUGAZm82OoxznkNycUjMOVUabvuBMi8zM22545lB0XsxaJOp7F7JMTWrgmVCqp8Tv8d8XR3oBm6j/wAgR8o+OM7I1WFeooEE6QZBIsAvI+IjBmX7RQzHQZGxkbBdsFUbB8AhpvBHifUrsf0HpFLM/wB5B8FP646bjmn0GXy1ckQe1A3namhH+rHS8W0RDAsquZqFZPtN7O0c/SFGuCUDBoBIuAQLjzOFVfohyAEA1gPCp+oOPY9gy0HVC17m9Uwov9EmVIgV8xHQmmR4f9Plj5lvono0wQuZrkM2o6hTJmANwgtAjHsewHQU4iE36qtM5lP/AOldG/8AaKt/BP0x8/8ApVQ/79X4J+mPuPYH6al/VF9bX/spP9F1ArpNaoRbcJaOlrYCX6HqIFs3mB/kt/449j2OihTGgQuxdZ2rkS/0T5dnR2rVSUBAkJF4uRG4vfxOJp9FlAGRXqz5J+mPY9j309PgujF1ho5Xv9G1IxNerbwX9MAV/ojoOZbM1jF4hI/04+49jww9MXAXji6xEFyHzf0M5eoIOZrjrAT/AOOCh9E1CI+sVvgn6Y9j2OmiwiCEIxNUEmdVWPogy8g/WK1vBPhttj6n0R0BP9prQTtCW8u7j7j2PdBT4L31NXiqK/0N5dt8zXF5sE5bfdx9T6GssAR9YrX6hP8A44+Y9gujbEQudPUmZVifQ/lwI+sVY6Qg/wDbtj630RUCSTma3wS3l3cfcewPQs4Lv1NXipN9EtCI+sVgIiwT9MVUfofoLP8Aaax1EkyE6R/Dyx7HseFFgEQuHEVCZlWN9ElAz/aK1/7n6Y+UvoioLAGYrR5J+mPY9j3QU9IXfqav9kPQ+hfLK7P9YrFm6hPl3fDBB+iKhH/qK3PknP08Mex7HTSYTJC4K9QaFNPsh7MJw+k1Km7OGfWS0T7qryH8uN7HsewYAAgJRJJkr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EhUUExQWFhUWGR4bGBgYGBwcHRogHB8cIBgfGRcgHCggHxwlIBocJDEjJSorLi4uICIzODMsNyktLisBCgoKDg0OGxAQGzQmICY0LywvMjQsLCwsLC8sLCwsNS8sNCwsLCw0LCwsLCwvLCwsLCwsLCwsLCwsLCwsLCwsLP/AABEIAOgA2QMBIgACEQEDEQH/xAAbAAACAwEBAQAAAAAAAAAAAAAEBgIDBQcAAf/EAEcQAAIBAgQDBQQIAwYFAwUBAAECEQMhAAQSMQVBURMiYXGBBjKRoQcUI0KxwdHwUmLhJHKCkrLxFTNDU6I0wtIXJVRjsxb/xAAaAQADAQEBAQAAAAAAAAAAAAACAwQFAQAG/8QANBEAAQMCAwQJBAMAAwEAAAAAAQACEQMhBBIxIkFR8BMyYXGBobHB0RQzkeEFUvEjQnIG/9oADAMBAAIRAxEAPwDteYr6ItM4WuI+29OizqaNQ6DBIK3sDa/jjf4lsPPHL+JEPmK4affIm1rDa38uFVXFosgcSE5U/bamRJpOtp7xUR88QHt5Rkg03EW3Xe56+H7vhR4hw1XQap95dmi8gKJnmYEeOM05CikU1UgoQVCtGo6XGkmRNmHob74UKjjvQZyuiU/bWmf+k4HK63HUX2xRmfpDy9N6dN1YPUbSiysne8T7ton4TjmnEuL1KCErTd7EAsR70qqkCbgu6jwAJ6DCvRyQGcyaqAXNUu9Tm+mC8z17xubYNheQXHRc6SHAHeu+r7Y0+dNwImbfrzxlcU+k6jQdkNGoxSnrcgrCm5CG/vkAGOhGE3itZqNKvX1EkrqUNBAgQIA67wdyALThJ4lVZMu+tpqODqYn3nf3yT6n4YKhmfJJsl1azmwBqSu8ZD23SqgcUnUEgXK2PMWPK/hbBa+1VO/caRyt/tjn/DJp0kppfRAF5LmIm4nz8gZGLOH51qlRkLp2iAHTTNhItIZTvyKmDG9jIl7tydmKe6XtdRZil9aiWUEEqDsSBy8cTb2nXWiqjMHkhgZAjeTsOgk3Pkcc77apqZgyR3f+Wq60EnUxUg+8QR3QTcmxwbnKDuKxQuupYQiO6dXf0mYvCsfA2kiB7O5ezFOD+2NMavs3lAJAgkTsCqyZ9OR6Yt//ANXTkDQ57paVggARckHnqBA3IvyOFrMUvtKpAKuw0lhHLb7pmGYkWPvHritckszTK0g0dr3Fmppge8CIsumejWixxzpCvZimIe2SQx7J+6JjUkm5G2qwtiDe2yWik5BWdUjSDzBbYDYg8xcWwsnLSYZbEABdgYsQAGuBb4naLi5rLsWX7SVII59/UYkjYEdI/HHRUK9mKdKHtlTcBlpuVIBBBF958bRzjcYrPttTm1GrfnA/XClw5CraVPdIsCoAEzsFjYH9xYTLq5Cd0SSSxYatJ3nfnDTvdlOAdUduXs5T1X9s0S7U2C/xalgefTEKvtxTDBRTZiQSACCxA/hXnhPqVJKsjlkImCCI25AXHgRa+LKmXVyDDxvCEqJ8pg/A+mBFd29ezFOGS9s6dQT2bgyQV7uoR1Ex88Tb2zogxoqE9Bo+F3GETOUAz2LatMAA3dTyPj/XYwRbks6CLLqkXHLldSWMjx6Xx01nbl7MU8U/a6mTHY1/8qR8Q+K29ucqNV3OnfShePCEm+EcZekXBKmQIgvAIiDbUFI5n0nbEqWcBlAVWLDmvjEMJE8rW+XRVcvZyn6j7XZZtPecattVOoPiStvXEz7VZWY7UT0AY/ljm2cn3RpVtM6gCbCLA3vzMzYGeeM1Q5UoSJZSZMksPukCYAOlhP4SMeFZy7nK7JwvjlDMMy0aiuVAJAMkAkgEjzBHocaWOdfRaQalYgQdIkibyzHneb3m/nvjouKGmRKMGQg+I7DzxzHiVMtVrAD3qzKbiQGkB/jYDx88dQz+w88c4RT2lVosSZ/zKT8jOF1RMIHojOzpM7GdvKbevLGcgTtDeXKDc+7rkxp2B57TtjYzFMNBJggE/v1JxhwAlNrElATEEyFMfMYnJhLSv7T5rVmKVFZC0kNRgAIlwFpid7DUenwxRwegGztMmO5Rqm+wnQk3/vYqzOd15msCjK1NaakGLiarKw8CjqeXO2COD10XM1NW4y5tAIg1V1SP8I5dcV5ctBTEziI4D2/aP9qTTK00BB+0LsBMdw97wkVDTHo2FnM5pRWoqKYrurhzSOzAKxIY3gjf05jG7Xy5zOdr0lqKppx3nB000JkebFnMLNxoHIkbGX9ksvTo6sv3syjLVpVKgaXdYkMN+zqQyFL+9PQBlFkU03JNTMd2i18h7OwDmcyQAoL9mkhQIPv1G+0YWuBoU7aLEYxfZP2XpZylWzleiqCtVLU6YLLoSfuusOJ73gdIMAE40uP8b7fhq9mQi5zRSQE3R60KynqFhr+B5yMbWc4pl8lQp0CxJIC00QTVqlQB9mgvBIPe2mbzEMAA0Tku8RyaZJVcVScsWXU1jVWT3QXA+0pmAs2cA7mJDDw5FBZIgOfeGxJnQ0fxGL+QxgcV4bnM44L9jlaQZXFEhajsVhpqm1pC91Wiw8SZpXrUa4oVmSo7q1RKigKDpYTTKzuo0tO8EcxOJq9MjaC4CtiCzh3P3YPKTykcgRfH2jXYsC0CRJF7TcEX8rfrgWjnEqadRCuLf3uQkncgiPhi+nqhivcIHd1GYuSZHKBbw9MQEmV1U5ziiqs6ZQA7b3uYF5Pl1xYuWZ1BAOx7qtBEiDBte0Tb0wNWRizd2Ys0d3Yjbp4dMT+u9lsulRIBAmwggHmBvE+PnjwXl8bL+6IIBQLYzAFvnP8A44rzVCFRWUtAqBmiDvANuZkGfW2CqeY7omPu6RsRsYPqTy6Yl9aH3gffIncXF4O3KMHNlxB0jCqAKZYAkFpInck6YMdfW1sAZbjVdkdmyrjsnZKiUKgd1K7lqbiSCII0Ez1xpqiQAJkCAPM8/P8APAvCJTP113BpUS3UMO0VdR/iKBT5RhbqmVjnRMX80yk0OcAV8yXFMvm0+xq6mF9LLocGLmOne5SN8XUqUDSIWZmBtBBtyjf9MB8f9nz2tPNZamO2RwaiCAHUyGOmVluRuJB64lmuL0wt1zBdLhOwq6haAvuAHw1E9emOte2oA5n44LtSk5hgomFp91dTOIk7k+QPn4YyMxn8uGKVq1Gmxc91nBKzMiFkj8De840ENXMPpCtQox3ibVqs8gpk003uQH8rgD8UyQrVPqlILTy6UwaqU1UM03CgkWHuk3B88da9pdl8T2c8FzoyG5ii1oIIqIdSEAqU0zpJEkXErFjzi18YVbUrLMMratBi4sySo30XM2AF+RjGp2KZdVo0jACyIJZmBJkSwgAkEzsL22BrcqrIGAIJlo2WbdwctvO5PPBNslJ19gdJqVSIHdAgbWJvHKfwAw64TfYh5r1oBjSsdDvt6AH1w5Ytp9VOZohc9sPPCFTMloI70QfAgR8hh+zvLzxzDKVmXLp3gtVqanSRJmBIjnDNHwwFY2QvWlxNu4CPvGBYGAPdsepGMavUmhKRdNQk7jdACeoMXub4Mp12K0xYGBJ94fzAbW3gxtBI5YpzqB6NQAe6uggH+6ReeQi3j4xiY9qWkSuA2bzbAzLoJ6xTWfDfF2UdKb1ajQSmWus7jW5uBePLnGPgoha2YiO9WLSJ+8lNo9NUeHpjJ4sjg1yPvZZUG1y1ULA/fPyxoFs0gO5RsM4k88E6+wfs5W7Fsw2cajXzQWo+lKLr2ZE0gy1EJBMm6kiLHxY6PC81TGhHy9ZhEFsvUokyZIZlYrBuYVAASfEEjKvTymVV65VUp0qdPc6YVIADGWgGI+8SebGCqcc9q6lWg2acPRyd1pDVpq5kwQFUi9KnYyw7xAMESRhkRor5lB1Mlm6uYqUcrQVFoV+3qLWcMiVmD6qdN0EtTZXDqIBBZtjYNXDKddx2q0KdPMkhKrVdbtKiGVezDDQOXfAIiQJwrcL9n6tNsuwzT5WtnZ10qNNVQdmjVAEg6RFM0wNzqLGTON/L5arRpMuSdVzOXKjMUSAFzUAHW2qTqqr3wwZSdRUsSggRnDr6LpiEbXGfIbszl51d4vSrLaOi1CSRBO9rbb4V/ajjb6ezzCLRzWXIrUXVppVgI1BWNwHUkxeSImbYfPZn2vp55CqKUqqDqpuRrQi0gbsoNiYBFpF8B+2HCfrFAlaS9rRY1VWAe+O86wQQQ4kXBElWIMYKZQwhMjmxUAK/8uomte7dgVDLJHO4OJ5+h35pWYGLGOtp+Pnf19lQKtCixIYNSEMo0FgyEqTpgAkEAqBAIMWjAXFaDZaAk1IsoIABPiYsALybxjKcyDZeKoo5F3GmowbvBjIgMVbUO9Jj3h4wOdwTqtBuyQKw7ULdVBKCYCnSFLaZC3iFBvEWH4VVqtJKgAWnaY3ME87WNxz3gZ/FfavL0mCBmquT/wBEaoMxd5HyJx4OcTAErgC2Dl3PdimyqAbswYnTdTAgEsA0nUIMRzxTR4cTJYuFnuEgekqGIJIn5+WM3Ke0TVj3KFdzEmdIEf3mMc8XZbj47WWy9dTGksaQJi9htI9bSfHHtrS3Piiyngr+P8Qaik01DVqsCmm5mO8R4C/QRiz2X4f2FIAgdo0sx6k733O8D/fEaKNVrdq66Aq6aSkgsAwBdnIldRIAgWAUbySdMFgCRJ6Dp19TzxmYqvJ6Nptv7T8D1Whh6OQZjqvvbkNE2i4MTvv89vHFdetazWFzfe8Hy54hlmGpiUYGSTYkWj9gD9cVZxl0Mo5COe8T+OnE2/RUI3LAFQeu35nGZlV0Zt7mK1IGxuGpgq0eIBX/ADY+fXjTsRIKg2I8jN/EfA4q4vVU0hWX3qLCoRzKm1YdIKkn0xRhCWVIO+3PikYhocy25fcygMFVAI7oLDYhn1GPIEx164HA1uhE6QCxJ2bUYS+2yk+FhbkUqnVUQ94kSoO1p7pjzP7nA+RrXqx3oMKI5iFMgD+PWbcha2NXcVmJ19hVh3EgwizG29o8IHzw5YS/YNSKtYSSIG+8yZn4jDpiqj1Amt0QnEmhZ6Sfljk9fLh2pGLiobj7qtBEnfSWUeqgcxjq3FmimSeQP4HHG+O5molM5miJejLaTPfpsVFRWXppBadxo88DVEuCF62mqgaZIBk6bxMQSD0mWHpj5xAgdrTUd5kkCCJiR+AGMfhnExnaM6dNRSdSsBGw1geEEb7d2d5xo5LNd2mSNRprpaTcX3/xLM+IGJi0tsdUtKufp6MxVAIhmVh5dmi3t1ptimtRVjUDbClrt0p1abOI9QfjvONX2k4caddagI0vTK+WhtS28RVP+U4yM7XFNdbA6CtSlU0wWC1qZWRPR9B9MaTNqi2NyhGxib7/AIW79KFLt+I5PJu7LSYa2CkCNTupKg21xTIE/wAUYnneE/XeLUcqi/2XIKnajleGCgcx3UTb7rYqHGBns5k6oplKitSpvrA95O0d437v2ltj5YafZhlXOcRqloDVUE7CRQQnwO/pfDBorwQSVT9IlRqa0MyRBytdGaOdOqoSrp/mkADzxVxrM/Vsxl82SulppZk/dZCQ2pZO6FqjDnpkbKZO9tIrZLMKr9oDSL2Hu6HFS/QQlpvgShQXPcK0sNRqUWAJEd+lIW3iyxbl1nHAiKA9vuBgas5l2K16MF2S2tRZnn+JbyegYHljc9kPaRq1OkuZAp5lxqRiFUVwNihFi0RKbiQQIMAb2L4sudyp1HVUUFKyWghvvDwfvHwJYbAHGZwrIJmMolKqobQBSMiCGpDs2KkGxlDfCq1TIAVxX5SjWpq1FO79XrFVBAP2ZOuiAY27Ooi7bg40c5mrEtZYJJ2AUC7MPIH59cA8KyAoSwNRy7gsXfUTC6RJsYtbVN/QAfi9T63mfqoJCKFqZhh0EFKc8tVmPn4EYgqEEknTVdaC4wEu1atfiDHSWpZVfdAW7RuTG58+6J5kHGjk8jSoABFFzu06mNpv+xhpqUVFI00AWRAAtA228sALR1qXcwEtG4jr84jr1xnvxLqlhZvD5V7aLWd6+ZWsL6rzYAWHid56eN8WVezYwGO3IGPEyTt+mMlsxu0MJAidz1ESb8vLE6zwAJibAR8ZM9fPCcl0zNZHGm695G1DeAJ+ROL8vxYBSHGmPWflJ35YHyNVgIEBeZ6AX+LEj54sauHN1GozB5xNh+HwwtzRMFEJiyPXNK1gwJInTPKwuN9/D8MUcTqhUYmDANvOw+OM80ChLU2J0XIMid5E7X6fLEM7nu10qttmYdbgQDy536TgRSuEWeyupZdWTuxqkLJ35Rt4ziOcyL6Do++NEf3l/qcTINGQJLadQG1xeN99/HfyxH2lzzUqGhb1qxFOmo3JIAYr6GAerDDqbXuqNDd6AluUkoH2crdplQSW1owVityY90kxsA5Ji/dBm8YJ4fREOYmJcATJJ2BG58htA64K4bwoUMo1EkEidRHNtzB9APKMS4dRakdLQQxgR42a/IgSfTGu5wJMcVkpn9gqbd52szrJHS59cOGFz2VEEgbBFH++GPFNHqJrdEBxk/Zt/db8Djl2gwhI1KQdfiuqYNtirkHHTfaI/YVP7jf6ThIeiFpRAsh+K2b4jAVtQgfquV1KFTKZh0M9pRYEE21rfsnmLErPevBLAggsrPnCM3SrU+1C6WqJ9oRsCrEAhZOnvaljkQbkKCcH22y7EJXEkU001LXC2IJ8IvfYpG74x+GcReg4ZJKi7IDvNtSnk4jyIkGxnFLmdOzMNVLm6N2U6HTsWl7Qu05VqjN3KtSiwO0uo028SB+wMD8RodpSdeZBIPit1v4kRgrj6DM5N6lEljrFRTEksm6xuGAZpBvYHYgmnK1Q6K42YAj1x7C3YW8EnFbLmvUaWdNPRmEEmm61Yt3gNJYeqAjDZ7JcTp1/rL0g5pmsYLAAmFbpz06JH82EzhtWV02Og6D5QIH+WMM/0Y6ab5iigYinWU6eUVKbLeeQ7Pn4eOHmNV3COgupnv58lr+0lcZfJVmaF10qlO27s5qCBbY9y/QHpin2FzBXgwqEx2fbkH+EA1LzHKZ54VuO8Q/4lnlohz9VDQGRQNkZiQxBudLAE2O8Y0uGVf7MOF96VrVe3YSPse0LWbq8qLbAnxGFueBM96tWnk6YyP1fNIn2bUlpVx0VgpWoRaGDAC07xgPh2dKpVqUiGAzNZokwQXYqLDnIjlfwxocZ4xRohkhqh0FWDGVUER9od9osLnphe9ncm6JUo1VqJURwwBWJV4KNBg/9FxN9x0jEYl1OXaSvTeAmXiHFNFJ6xQQtN3AnuzcoCY5wgttqAxjeyeVZaRzD3qOxqMTEktNzyG5+fXA3tfLZanTkgtWpowX7y9m2okeDqm/MDwwxZV1p0QoAA90Dw2HyxDjHFrA0b/QKrDNuXKeWzQFMBgQNN2PON77xgV6vaEKLAn5ATJHIAYtzVUNIKgAA/CbQOpt6xiisouQNJ3N9wdrfvbELBOmqrJhRzIHuAzALMz+JBNuQxTlMqI1tO7R5mfkIP7BxblaWtlCybXnmbTEzI8cTriCFuVUcuRJ/EyR6HDYug1XzMjTTUA3aCY5wB+oxPSVY2sGubHSACT5CwHiYwHm6heom2hASb/etpjwBhYxqZij/AGdUBEvp1WvA7xt1JgRhRbGqZKHSpCaQJLEA7TG5+ZAB88CdiusEc2uQOXT4WxoU4FRhIMAmbbgWPl5Y+UMsUN+dx09D8MDMLsSoZutrqEgwR12FxfAfDAh4ujPLMcsXTnDidht7gfwkzvgirAUHmzfEQR8B08sYy1D/AMWyccqT/wD8sx/TFeC6/gUiv1E0Zp/fvBLsB6U9VvG4Pwxc9GapMjTKm+0yPd8SSYxKhDAjYgltvCBfrAj0xVmaBao6k93XSI2BAGlt+lotilZ6bPZanpJB3CD+p+OGPC37LmXc/wAoHlzj0mPTDJi6kIanN0WX7SD+z1P7jf6ThK4jUgKFgkVYjmQ9x+OHL2qeMtUO1scuz3EEVzVq1AiUjEzOs6TZfMjlvHIWwNQSQl1NUy5bKhqaxIYiQdMxqM6XEQwmQQeU7WxzDj3CxQrFVEUzOgTOgqdNSnq56DEEgEoyHqcamY9tKyqiUCE7RjoYp2rVL6QE0qEsbQNRm04WOOcRrHMVEq1gtUupqIyKFLU5VY0rGoAspIJJEgm2KMPTex0mO6VLUyvbHsVscA4imVqFqi6qTwaigSQV92oo6jY9R1gDFHBnU0VCHurKiRBOkkCRyJUg+uBVaRMEeB3Hh/XnifBk0FgDCuZUePOPgP2L1VGAPzBRl00sh3aImlRVargCO073mVs3yKfPAv180q9WnU7tDMmkK7aWJCAydJU2JAcRBkarYNzQhkP82k/4gVHzj4YC4jldVRDqGkhdSlealyD5xqHqcKLd3N0WHft5jw9ERWoNWp1a6yl5QLCkmqezpIOgFMkG9gB1xtVeK1Mm+aSvTprmWZC9ZCSgHZroVEIEtcnvWBJJBi4OXyhqZXMU61VaOpkqUKfdLVwZAZrkimopMe7pMyWmwOhwnLQKmarVHplEWplqb3+shSp+0Ju+phS5giVNgBhZa066bvJWtmI3m57Ody9wzgi1BTq56p2GWrLU7OG7wdSAe0Yj3veN5JKwY2OvlUr5nRncyQrmmAlJKZUaQ2oNJcnvCT/jwtcZd8zWeoSB2zd2mphSTaQHiASJLNzvbkwcPp5n+yIKLU6TUWVy9UMKpQAlqYk6TI/xKTEhQcLrgltkxsRsoTj6B3o3vExO/eDry/iYemNnNUv+UPC/koJmf70YxeIgPnPBaax5m9viMaOXrHuk8liPNjjGxZJcOweq0MONhWuk1CvQ94jkBNp8I+eIZiSzEEAAg7SdxHyIsdguJpVHYsxYaizQCYtJMb7xiFTLFqMzEkFj4bfG5t4DCKUNKa8FQydXs9M76YnkBubfH5YooOQWLEA7G8hQAd/I6jiWagUA/ibdNp/A/HwwOtIGq8WEkCeY1A2HTu+OGBu0ZQHRX/UgVVCZBcE+nXxhZ88H8RzPZMsSRMz5AkfE6R64CzWZWm9Mnve8BvA35DnGkeo88FcUy+u5MXgT5SY9BvgIuJ0RTZZWTzDGoRAhhB8JI0/nY/rhpakDTUbCDE/njE4fSRwy8wZjqRBU9JmcbG7LfYGR4kgePU+kYRXM2G5MZYqjNUD3BFlI9Z5+mF/hVI/8T1gdylRCsd41iF+MkfHrhszZgA9Ln0n88YfAcqSc8w2Y06dutNIa/XVUX1GKMAZnuj8kJWLs1HZeHippkqQB10k6XMeAJ8PhaD1ylXSSZLaZIg92mIF9+9F/HFPCkl6lNvd12HIgOZBjrKjyPTF/FQGq9oATp0MPEyp+akf5caEblmp19lt6nWxjzww4WPZb/mueRQD4Mf1wz4romWBNbosb2tj6rUnYLPwII+eObiqlMZdczSZ6Uu5Kp2ihwKejXTF9PeqHvA94KekdH9r6erLFerUx8aiT8sc+zdFaj5ZWCsqshZWVGB1JEaWDRIUiReNjfHHOyvlC/VYGQVXTPJ9UqmpXNX6mkI60RUBZdLBtNGG+0aImEgkgTb7dcKqV6GW7VKVOhk+zTMVKcl9kFXsV0Hu0wxJEmSeZUjD9k9JAAET/AA2EqRJt4n18cK3trww/V3WjXqfV2ra83TUmoxVnUVim7KBJYqthG1zBMqyYK4CkkAEHRqah2hShXZQO1CzEj+OB0EwbSIxFqcTB2O4+R8CDjcqdg9cVKFPteE5f34UmmtUqdTim/wBoyjUhJggSTzv7jHs6KINWk5ajo1sGMkCwLK3MXEhokAkFrDFP1ABDHeH7UdTD3Lm89yyfrQqEgAB1AYLsCQd1/lJtHKfIm3N1SDpHusstIEkSpp73ES+3UYCzFLZkMOt1PXqD4HY4ro5g1KjGSVUAAREFu84mJMMSL8trYMdYcPhTtZAJHM2W2g+tGhl1DIFRlqNYkU1eXZTy1toABmDHLEuI5yuGaglZmo0VNOdKiKc0wxqaVEwyhSeenpM2cFzYoUKzqwNerU0oBdkVVDA6N7FnItBZkmcaI9lWp0cxUFdtS00Nan3YYEkmmHJGnurpBm5JvBjCCcriN27v3lV0wTbjc+wR3ANeTStmRTpZilli66g0VGLCkSQ/eWFkLFrat4g6vDMpUC09VR2SnPZ0gF7NQ02QaA5Cr3RqOxNhOI0+GZWvU/s9NxlnpKSqh6dB2nulksHYLEmCLAEk7a3D0hIgrvAaPPkSDz2OJqrtwVMRZJ1QgcQ0DZKUsPGPEdI+OC2OphaJ+czEfLF/GctpzasWBZqVYCBFg1MqCPKow9B5YCyrnUJPT4YzsTGYnsVuHOyAvVOHljpTrJJ8oja/LFuYqtTHumNoOxIhtvUiPDGyihROxnfry/PFlZAQwN7MB5mQf0xntq6ToqnME2WRxPJiotMA2AmByPKRFwL4ycpQAYgGFX3iRyFoHh/v4YYczw+CShIN+6Dv5GdtzHMnGNlVW6NfVNjsRffzPLnGHMfsmClObeCoURqrB3EBRZTBFxIj0UH4Y0TRBS53JMdSYI5eJwC7RUOqJAmAZjV+dvwxfVOkUhe7CbdZMHoOWPOJK4BCrojs6u0yO912/HGx2MnVcciB+9v18BjPzIU9qQdikH1G3hAIxo5St9mCJ2vP78PwxPU0zJrdYQfGs8tGjUqG2gEg9TYKPVtI+OK+AZBsvQp0mBBZA1Rueo95xO8idM+AwNxRRWzeXypuqr29bxCzoU+BLXB5MOmGbiI1RyPM/wCoev5Y0cOwMpAbzf4UOKfmdHBYORybLVViCFeoG5iAsEx5sVPocaNQA1ipN4BHjEAmPXA/FcwABAIiNPd63bvdSIHlHjN+YqaahMknQRB2kMonfcziglSpm9kwO8ASYHObXI3N+X4YY8K3sg8u1yZQEeWwj4fGcNOLaIhgTW6LK9pADRvtqX5MD+WEHi06lVAAzPAImQFvPXVF7+PXD17V1glDUdgyz5ahPywkcLVjUpba1mfCxBMdQCo6b4TV66B+qLSuKKMRyJIEQDqMiOUCY9MV8PUwskszW1SAYZTJBgW6He+IZunbs/vIraQDa4aCbHYXkjcmxnHzNEoaCBoNg8CATpMgjlJm3K2Fm90KweJcQzFM5vJ/VdVPN1mRK+oKEWqqUmilpl9MAzbqbbk+2FUmklGkUUVdSFmk6URftCB/FsJgnpEyGDMVXsskhjBvyJAjraQThW4hQNTPZKkzK6qlVnEbmV1ah/CSFjb7wxyrWkZv6g+QRsGZwCXKHAczTmmyLUA91kqJty7rMGjY+7j1Lg1ZHJFGodfRbSOrbC3XpjpNegp3UG+/Pwv08OePuVooghVCyZMAbnfGWP8A6Cs0QWifH59lW7+MpudMnnwXNsnwCvmKpWmURiBqhwWUrEaipIXcc5sYB2w78FylPN5ehVrguwVZuZYiPfvD95NQmRN+eN6kB8T/AEtjH9hkBytNVIJQshIII7rvBBFiI0m2LcPj34wFxtEecpNXDtogBqad10yfduSfO0jy+GPUaJImd7gdJA+XP49cRexjy/GPzxPJ1gRYgi4te62YehEHFRSko+2i6KuXqH/uNTPlUCAH/wADgfOL7hVTJnbpJI+A/DH36TajLTV4GlnUGQCQQCylTEiIZfHtD4YNWlz5rb4kT+OJMZYNPeq8KJBRDN9n+XnGJK0nxkG3PliLL3AInUQB8d8VZPMAnUYKzvNoid/GMZQFlZN0dEC/hbnt/vjOfhiVFWJDKSyEWjvEifn/AE5GJULMZHOB1/pz+WLqSlUk7xPqb/jjrZAsvOg6pUYaSxIkXBM7kW332AwR2naU2YE6lgEDkZkAekYqzOXK1Y3FifEwJ/dtxgjJqtOlU33mT1sBfrt8MUTwSSgdTQTvFiQbn7wAHmDfGhlaokqoPImegJLfP8MB0KZViTAWLA27w2Hpc4KoQHLCb02kR0JiPCIPx6484S2F6YKH4MRUzmaqyWJ7OmJ30soLekgfAYZs6NQ0k3KNPyU3/wAWFLhL6c7mD1TLk+MpLc9+6cMfEKDtRVyVJg3Gx1FTv0hd/wDfGmWzHCB6LOf1iheIVGJpcldhqBg8lE+YaR688VpnddTSRbSwInf3I8vfPwwRkETs1Zj7q8j3V0ubR0MkW3jyxnZvKtTqroVvfBDfykBGkxF9Nh0vggAgTr7Hp32NvcAgbe8x/wDdhqwqeyRivVQbLTTrclnk+O344a8VUuqmt0S97cuBlSTtqWfjhSydFw5qEiGVSItDEkvadhMbn3R4YafpCTVk2X+IgfEHHPcnntcU+0C03VtBkqyGm1NGUGDIMydXJtjF11WyUD9VoZnNmqTE6ityhM3AMDUp7raWE8ihXcWIelfLdoYJaJ2JZlvM/wB6ORB0+OAMqKnaHUusMJNQJECSFDQx1kG8gzHWRjR9oso7diY74ZWFgR3SjVA02AJVYi/dMHYEBBQojMQaxAMhaeu5uNTEJbx0H0HgcKIYjiuVcAgVMuVuYiNbGRF/eXpuPLDbq1V2UBpNPvE7LpaaQHI/8x5jeAJMYV+Nn/7xlYNu/Hj3Y/L4jE9Zg6N//k+ibR+4E1ZhfUdPIz+WJ6vHEwL4i9OYG0GfhfHyBM2K2o3hXr90HqPzxhfRmi08pRkmXqVQed0JT0HcX188ald4Fz7uk/O/ynCt7FtVNEEe6meqG591TdoUb97Vvtc9Mb38P1X+Hus/GHRdFr0yVJ5kcvy9cZ/C2UBwo92pVkDqzlrfH54vNZ9MJBMC7ctpkbkgSY8sYXDRWpZqoCQ1AxUeEhlY90De9gCTeYtscbEKGV89vaiNQCFhIPeE3UMumSOUawwneMAZLNFqFFju+gn/ABBdX78cW+32ZY0HpCAToA6y7mmwvaIO/ifPA/ACGy1EGPcUjb+EH88TYy1Np7fZV4TUhagqnUqiREX6dfw+eKMhSWmuhrmJtziB18bRj2XMuWJs3I8rWI/xGPjijOPGpjuqGJ5kr/Q4y28FaeK06VXVtzMC+/nidRYki4AAPoT+c4ByhPUCYi3W5tPMYu+vAsEtBkT4r+zgIM2ROgKGbywLMY2X93xhEllK2gMLXnVBgDrvJOGSsRpJIjunz5YxKmUuBsVufCW28bfhhtMpTwhc/I7onu9655kfoMX5upCKdyaQEczIEiOsYjUpFgx/nAnwAIxVngAATaFWI5Akz/pB9cOadAgUeHj7Ws4uVp5caZ3P2pHlZdzGNLJZtHo00Zgq6DIEQJDfGAF8ut7YPCqwKZ6o23aLTXyUMoi0T3ue0+WDaVKaZ1NMiZ03hgZJgA7T16XicagGyO4eizn9YrX4ZrQ6Y3AYiJsWIcCOUAERzJudh94nlPtAysT2VPfczcnnvAawP64m5NNpIOpqSkC0TH4ATt+mPmf74WoLPuGBi5RkebcgRB/TAyhTH7DsO0raRbStyZJI3nlYzEWucOGEn6P2mpWjoJ85IPzBw7YrpdVNbolz28p68toOzsB8m5em2EVsppkIy3ghXVSqxEEKFAkRNzhn+l1yMioVnUtWQBkJBFmO4EwYjHKstw6sTpavmjqBPdzFS/zifOMTV3hr4JVFPB1KzS9scE/cOywVgwIJvsNtpIktpmDzv440K+apMELMJWCBf8AIP4WnlOOXZztrUqFaqcz3ZDEMyAwW+sOV0iABFy02EjfWy+TzjLD55tSgggUKJifMSfAmD4DAyBfMh+jq7gmk0qhzKtSEhkKsxPdE6LjvTI0MpBHND1wucVpFuKZQoRIV5BP3QJHrLfAeGBszwSooLnO17gTOhVEcwNEL5iPHEuGo44lTqNVas70quolFX3FWB3ABfX03vzwFV7ejde8H0RtwlRhDiLJ6DRJ8P1x91X9fywHmK8JETsDa0m/wviylUifjfxx8p0ZAkq7PeAvcQWQQNyIHzwreyPEqApVULEOteuXWJnvMQRaICkSTt6YY9Mi4Pd5bmxtPpjmWRqmkK1RXI1VarMpgoYdgpKFSCRBIMHljZ/inBgdPYPVS1aLqxhveuocD4qujS9am5VEE611STogrAuSBfmSRaMTyudVs3Upq9M6kDDQzagF0A6+SmaggC8eeOb5PL5kjVUzTU3IDRTSmhE3gsmkm+/KeuCskK+uVzIaJlWy9I2tMkC8x8saxrURO16/CUP47EEdXzCe/aDs6z01GmXqBNQuSUVqqKT5/mcK3szmG+q0Z96CIM2KtpFuXuj1nAWYWuqMErEa2LQKdNZMNALFS2m8RPukja2DfZh9VAd4ORVqAt1JeSb9QdXrhGJqMfR2TMEJjMNVou2xqt7JtsPCLzAuDHnefDAdeoWQtaSwnyK/jM4Ky9OAurcz+V7+dz4YErm5UgRUY6R0YBdX/AJfjjNHYnI7h6StMg7n1i2K6pAZXIk6+cWBYSd/PFtWoKSg/wgnykQfz+GMzO1tSAgkWDRH8TXnxuB/hxxoJuietbOye4J78DbkPe8/6YDavJq8tIJ67TfFFPMMxY6jA0qOskXJO/I49TYd4/wDdJA8oIFv31wXelmERkKKmiymdpnwsG+YtjEzNf7OTuCxPlEj8B8cHZfNsiEERrgR08R6Xxn+1gWlRqQQCAPOSwED0JPlhtNsvA4lCerKG9k6ZqUaxAuaxI3N9A3PMQxtfc9cM9DhyyAToIXTIAE6NQBgkzEj+kYT/AGT4vWooAlJWBLHvVCoMxJjSw5AT+zuU+PVUe+WQEmbV533gFIG20i+NSq7aIB8wo/pqpE5St3PVQ76VkkCIi4EEHxnvD0bxsNlsiYXtCZUvGlTp70HeLEaY33JGMDNe0SJV71DNK1SRACX66GBMxA2nBvD+LIfeoVm0kxrpRBO/MgiCbEfPHCCg6N/Ap19hwFzOYQDdEeZmZLCZk3JE+uHbCT7B5qnVrVmUMG0qLo6QAWiNQg9LWEDDtiqlGUQiAIsUlfS1H1NJmO2W4vHdflzxzKnQqVZBY06Z6MC7eEwQoPgSdoI2x0z6W1BySA3+2WPPS+Oe0KgpUyWMQJPM/wBTfljPxj4q21hbeAZNAlxtPxqqeHqBUC0gEWjKkAW72lhykmOc7mbnGlQphXdhud5MgnkRNx8Yxl1+O0UampqIxq7Qefjfu3te+IZ7iBQFdQLljp0bwNwd78mNvQkAzBrydFYXMAN0dn8/2dOpYMdkST3id5Avz2EkgWwLwStUXOUKlXQoZaiCmAO7OkjU0wWIpGwsNIAnAFEBWL1CprEmOegWlV8SPeaJ5WAAxDN00rKy1VhCB3wTKmbH06nxm2CzNGyd9ie+1kuph3VGEgxwHyunOJ5bgE26Rv4/pj2Zp92fAT8I/PHOuE8S4hRpxqp1+zOkdpIMeYubRvEW33xqtxzO1F/5dGlG+p2b1ACqD/mGM92BdNnA+MeShyVIu0rbq8Sp5em1Ws40bydyJtA3JM7eQxzXgyF6a1XWERmNMT77M+okjaFkgHqfDEuO8PqZisTVrGs1NW7Q2VFbdadMDY3vz63wfVYNpUQqiAoGwA5DFrGDDsgGXO17OZ/CbhsO4uLn6Dz/AMPmiVqh+9eWm9+oG/7ti2jVNOoDqAQ/di5Y7SeQ/p6eCKFHXpPKb3wFx6ulJA3vVDamvVjsfGB+Mc8CwEuDQtN7g1pcVfxeqXYUg28s5FrcwOk7ddz1xqeyrAGqgULLCokCBBQI0CdwUUnz8cLulacvVcBmMtJgCfujqBsP1OD8ktaoFamlVADIYjsxIIIu5AZbCY/HB/8AXLu49qkxLGFskw7UDf3c70z5iqdQZT3SCIF7gn8pGLnE1FBvBk+gOqPWduvlgHLO8y2l2N9NIHSCLk6jBMkTsBi6kgBlo1GwUHmTzb0E9YxObWWdEXK+5utqQMQLiDAsbmSJFxf54HyuaCrUVpnSO90vaLbyZxqPUDpY8jH78vzwJU4ZMRbumfGYsfC02wLSN68ZOiEyi97S25Jg+IkA/MR64lWpRIFiFMSfdmwPnpG/h44r+oPTqamZQq3kzteYEdIHyxfnc53g0HSxJkjcKJuDeLHBzeyGBChrFVoJjTN5BnSO9bz3O9xhV9t832lSlTX3nliJ6ABZ8In4YackmvWBIAWJ89/UycJXFaofN13FxSSAfIbE+erFOFAFTNw/weq45ueG8UXwVoFL0B9Zm+GNcwATIFhy84/fnhX4adKIeYAONUUyrPUaNLAc7+P4YGods9/utui0dG3uHooZpTUztATCpraP7u3+rGnTz8O4PW0bCBzP9MZbODmaZG6pUPxamDy6FsQr0vtSBcXb4mcdebN7vcoGN2nd/sF0v6MamupWYT7qjyuZx0HHMvojb7XMi/uofjIt8MdNxp4T7QWLjvvnw9ElfSzU05SmYn7dAPUOPzxzbhNKlXZqrw4pMaQR1kBwZdirWJAsOlzfVboH0yqTk6Ef/lU5vEDTU/fnGOe+ydKcnrWD2lWo0/xEuV+ELiXG7JLt9h+UdJx6EN3SfZFZ/wBk8rmW79FVMaQ1KKZG0GB3WI/mBthXoFmyw1MGerudmZFchTY91brYWuTcmcNftS9RKKpTs1d+zJ5opRmqFf5tIMdJxgLl1R0Yc6YSmuq2kCQAPiZPh1xLTqO6O57vDnyVWDoy4ndpzzvQdWgRUy5kkoH1G5kkd6SSTE8iemNDKVVkoZ1G6jm0bkRYDb9kYhTp3fTzkjwt89hOKabMOzZjDSAwFwS1gBbrf0+AE5tedStYNyTHOgRf1My5DMCQshZAHXwJIEWvfyidPOOVCUivaMAJuRTHNj1Igwu5IJ2UnFFXiLI6U0ZWdp1KQSACO6zEe6oPXewsCSJcNyCUFAEF797neJ2A6AeMDoACGy3M7wHO5KdLnFjNN553qdPJ6VCgyi32ksd+8eZJuTzk7YzdWkrEnRFztYm1/e5DG1kxpBX3otMz+zgDiOVppIYVHeoR2dJSSzkAfdW8SCTyxymS50Feqwxs6QisrnA8KyaSFBLEyoJm2rY+Y/LGHka9bNZzVSp9oE7qyDoQX7zHYTc3323Ahl4V7E1Krdpm30Kd6KVG5bKziFEcwoPmMOOUy9Kiq06SBQNlUW8/E7d4ycEcRSpTluTbsHys2rWfVgCwBntPBZ+Q4LTy8Ob1IvWZQah8FMdxf5UAHmb4nWohyDckb+Pm2+MLivtLrZlywFV1JU1LLTU+e7R4b8mxmAVWQCu9SqDcwwRB/hGmRyAOr0wg0nm7zB8/14wuU6L6hkC3HnVMT5oKY7SmPAuBA9TbHylmkZwlPs6zDdabFiBuD3cJtekjlKPZooYgkKBYIdT302JhV/xnpg18lRk6x2sxY2CjmRb5WGGdCxoEk+XPmmfSPJMHyKbitQAzRK+cqPGxU4spUqwsaRjk2otNucKL4T62Tyyz9jT82APzIJHpgWtTVD9nqp2vod0/Bo+UWxwMbx8v2vHBVOI/P6TnWzNKkYdgh37x7xgfwHvQBJsIt4YAX2oyZua0kefjy6emEbhmTple0qDWTqbU8mR92QDeQJPnjTzSU9GnQptIAUG485iSdwNvLD3UaLTBJPl8pbMJVc3MSAt+r7T5YJK1C7mQtNQZJJ6bDzY/HCpQyzU6TBzL1D3yORchR6CcbHDKVOmEcCDpBIFhfwI/rjN9pM0o7MrcPVWw/ladvQYJmXMGMFifRNGG6Jhe8yflXBYhDyt8InG9XKkXAIkb7Cwj9cLmaeH8f1P7vg5iOzW53F59L+MjCHcVcwi44KjiWbjMoV/7ZkebR18Bi5KjdrLWkWuP30wHmP8A1J/lofA9pP4YqquW0gXA3ExBBWD1PPDXNkDuCUx+WT2n2C6t9EyAVaxHOmk/E46Zjln0OVi1Sv4IsfH+mOp40cJ9kePqsfH/AH3eHokT6Y0JyKAGD2ywRY+6+x5Hxxzj2GdRTegCYR1dQxuEqgfg2oY6N9MlTTkaZ/8A3r/pfHJuB57sKy1HUimQ1OqYnuE6kYQZ7jqCZGxbE2MGYlnEefNvFOoU81DMNQfKye/aWFoGqyluxPaDSBqAgq5EmDCsT5YTqVOlWU2DdnsGgjT9xhvKkAQfCNwY6BTKuomGBXzVgR8wRhUrexnZOGylXskv9k47RLxOk6g6A84JmB5YzKJaGlrjB3FPpVjTOkjelTLuA9RSe+pkz0a6if3bFXEs6Xpmkqa3ayrE+bHlAB5846X2sx7PZtQYprUltWoVwCYNgA9EaRaLfHngDhvCs8pdnywBYzq7VAFUfd+8Ym+xJJJ3vitobOeRI7QnPxbS3JJg6mDp8qnKN2NIkgtqYEm0k9XMnxsDAmBtJPq5pEOqo2mBaSF+R3/cYoz3s5m8wNJelTVgO4O8Z2gMogj70yDJIiBOGzhfs5l8v3hS11OdWoNZt/DM6TvcX8bYVUfTG050ngPlD9WG7NNtu2yychk6mZZWRXo0iJ1k98jrTVl7oP8AG4mNgcbFPs8ux0KO9GpjuxG0sd48Tzxs1+JU1Ql3RFi5YgDyvufDfCpxrj5AU5WmrMxA7WupG+3Z0iAbXMtFgTpIvhbc9WwEDy8Tz3Kdxc8yTJWzm+OFE7SoyogsCdp/hUQSz/ygE+l8YuYzj5vunVRofwSO0qHc9qVnSsfcU7bk8sfPFmfXVdqjARqa+n+4oEIPBQBi+jV0ggi3L/bBMDaY2dePxz+FXTwkn/k/HyiwyIdCLpA2CwI8sVcSrEBVWCQBqO3kJmBfANOoSTvc/rgfOVWB7MDvP7sT1gE72G/kGwTGFzoVlR7WNngquEEs9WqTIk00tFgZYx4mPnjTpmNV5mB5c/zxRTVKahE91YA8ZtPmTf1x9zD2aIB2k7efwGO1HZ3200CGmDTZB11PeVfpHPdo+WBfaCvCBBY1LTzA2HwEt6YkpYQS2oWud525csZtWuHzCgmyy0ePuj03+IwVFsvk3AugrP2Y0JsjDpJIAICgLHkJ2xJawZSdgeZ635+eK2rAAtzY8vgBfwGKOzVdN/eaYJ8NhjsTquOeW6IyrUgWuIj9SfT99AOINregpNpJYc5UKR8yMTzdQhWABBIsOnTniuomqoP5EZvkij8D8MMpCNrv9EquSdnu9UZnjABFv1ER+JwSgJCzsZB8v9wMZ+ZW8cgbX6nw9cE0qndAmL897ta3SCPlhTm7IhHTfDiqspq7bNajI+zg9AQ5A+Zx7kCsASZ5+cD0+WKRWKvmWBvpQCdripy8CI9Tj1OpYi9if/I2n0OGvaSZHAeiCm4XB4u9V1D6EF7+a/lWmPian6Y6xjk/0EqS2efkWpBelhUNv82OsY0aAimFjYp2aq4rnv03n/7ep6V0/B8ciy9U6CQJgct/S+OtfTtH/De8YHbJ+Df7441wzM9ybXxJjW71pfxbhBaVv8LzFWiv9nqDSYPY1BKdSFIunpInlhr4dx3L1oUkU6p3pVSFb/AZhxbdZwg0KjqCyiR0x9zWXXNEKwhAFNTvXUjYDcaiBpkcpPQGItbU+5+d/in18OBenrw3eC6PWyBY90kdVE/EGR674k2WYC5YkHoP0j8MINDJ0gGSGCC0ajpuOQ2IvFxiuvl0ZdB1Mo5dowU8xKBo38OWE9Gzifx+0o4Or2efwnPiVYUhqMKB7xdoHW7EgfvnjP8A+NGtTnLrqBH/ADKgZUE7aEMM5+C+PLCfTyFOmA65amf4izMY3gJqGgm3URjeyOc1d0xETc2GD6Km24vz4+qKlhXXzFD0MpLa2JqVby7kEr4KNlG9lAxZkvtpe3dJRDe8R2jdNwVHkb97A3Fs0VXQhCtVYIhnaT3m8wJjyxfks0FVaYEQNIXoALekCThly2Tv9FSAAcrRYX8efZD1svDyeQgfmfl8zgWuSLgibwOvmMaGbSWHJRzHM+HgPxjpjHqzr7wgTafT8J/d8ea2SiebIym0CWv4DAmWXXWqVDspCifAX+ALej4rz+Y7NS3MfsfOMFZNiKag7m58zePICF8hg4ysLuNktzg54bwv8c9itZvCefw2xTq2JvzgdMQerJFxBlj5crb8sfAhOqLDaf3y5YBrY1ROfOiJADWmwufyxj5fUzFgB3mtPMCy/mcaGaqBaT3vsPPZPnfGXRcghRqYDuxYC3jzxRSbskhTVHDMJ53D3R9St2jLTKgql5XwDbSbdDHxxTRVxp5Lq2bl3u8fh0wOr1WdmTSqxpnfafdt1tMY+DthMwe9JJknlMXuP3zwYZFpCW6rJmCj6+cD7TraFjpffytiOW7tSoSw/wCUDcbXfeLfhuMeWt3hCOfvWWLnckm2BAjaqrzIAQnzAsBO4HXnvjjWDKRp/oRPecwcb/4URWzRG6dCSCCLXJB8zgjtCFA0wqnrMSwJ8Y7xj+mKFDKBpUGAZm82OoxznkNycUjMOVUabvuBMi8zM22545lB0XsxaJOp7F7JMTWrgmVCqp8Tv8d8XR3oBm6j/wAgR8o+OM7I1WFeooEE6QZBIsAvI+IjBmX7RQzHQZGxkbBdsFUbB8AhpvBHifUrsf0HpFLM/wB5B8FP646bjmn0GXy1ckQe1A3namhH+rHS8W0RDAsquZqFZPtN7O0c/SFGuCUDBoBIuAQLjzOFVfohyAEA1gPCp+oOPY9gy0HVC17m9Uwov9EmVIgV8xHQmmR4f9Plj5lvono0wQuZrkM2o6hTJmANwgtAjHsewHQU4iE36qtM5lP/AOldG/8AaKt/BP0x8/8ApVQ/79X4J+mPuPYH6al/VF9bX/spP9F1ArpNaoRbcJaOlrYCX6HqIFs3mB/kt/449j2OihTGgQuxdZ2rkS/0T5dnR2rVSUBAkJF4uRG4vfxOJp9FlAGRXqz5J+mPY9j309PgujF1ho5Xv9G1IxNerbwX9MAV/ojoOZbM1jF4hI/04+49jww9MXAXji6xEFyHzf0M5eoIOZrjrAT/AOOCh9E1CI+sVvgn6Y9j2OmiwiCEIxNUEmdVWPogy8g/WK1vBPhttj6n0R0BP9prQTtCW8u7j7j2PdBT4L31NXiqK/0N5dt8zXF5sE5bfdx9T6GssAR9YrX6hP8A44+Y9gujbEQudPUmZVifQ/lwI+sVY6Qg/wDbtj630RUCSTma3wS3l3cfcewPQs4Lv1NXipN9EtCI+sVgIiwT9MVUfofoLP8Aaax1EkyE6R/Dyx7HseFFgEQuHEVCZlWN9ElAz/aK1/7n6Y+UvoioLAGYrR5J+mPY9j3QU9IXfqav9kPQ+hfLK7P9YrFm6hPl3fDBB+iKhH/qK3PknP08Mex7HTSYTJC4K9QaFNPsh7MJw+k1Km7OGfWS0T7qryH8uN7HsewYAAgJRJJkr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SEhUUExQWFhUWGR4bGBgYGBwcHRogHB8cIBgfGRcgHCggHxwlIBocJDEjJSorLi4uICIzODMsNyktLisBCgoKDg0OGxAQGzQmICY0LywvMjQsLCwsLC8sLCwsNS8sNCwsLCw0LCwsLCwvLCwsLCwsLCwsLCwsLCwsLCwsLP/AABEIAOgA2QMBIgACEQEDEQH/xAAbAAACAwEBAQAAAAAAAAAAAAAEBgIDBQcAAf/EAEcQAAIBAgQDBQQIAwYFAwUBAAECEQMhAAQSMQVBURMiYXGBBjKRoQcUI0KxwdHwUmLhJHKCkrLxFTNDU6I0wtIXJVRjsxb/xAAaAQADAQEBAQAAAAAAAAAAAAACAwQFAQAG/8QANBEAAQMCAwQJBAMAAwEAAAAAAQACEQMhBBIxIkFR8BMyYXGBobHB0RQzkeEFUvEjQnIG/9oADAMBAAIRAxEAPwDteYr6ItM4WuI+29OizqaNQ6DBIK3sDa/jjf4lsPPHL+JEPmK4affIm1rDa38uFVXFosgcSE5U/bamRJpOtp7xUR88QHt5Rkg03EW3Xe56+H7vhR4hw1XQap95dmi8gKJnmYEeOM05CikU1UgoQVCtGo6XGkmRNmHob74UKjjvQZyuiU/bWmf+k4HK63HUX2xRmfpDy9N6dN1YPUbSiysne8T7ton4TjmnEuL1KCErTd7EAsR70qqkCbgu6jwAJ6DCvRyQGcyaqAXNUu9Tm+mC8z17xubYNheQXHRc6SHAHeu+r7Y0+dNwImbfrzxlcU+k6jQdkNGoxSnrcgrCm5CG/vkAGOhGE3itZqNKvX1EkrqUNBAgQIA67wdyALThJ4lVZMu+tpqODqYn3nf3yT6n4YKhmfJJsl1azmwBqSu8ZD23SqgcUnUEgXK2PMWPK/hbBa+1VO/caRyt/tjn/DJp0kppfRAF5LmIm4nz8gZGLOH51qlRkLp2iAHTTNhItIZTvyKmDG9jIl7tydmKe6XtdRZil9aiWUEEqDsSBy8cTb2nXWiqjMHkhgZAjeTsOgk3Pkcc77apqZgyR3f+Wq60EnUxUg+8QR3QTcmxwbnKDuKxQuupYQiO6dXf0mYvCsfA2kiB7O5ezFOD+2NMavs3lAJAgkTsCqyZ9OR6Yt//ANXTkDQ57paVggARckHnqBA3IvyOFrMUvtKpAKuw0lhHLb7pmGYkWPvHritckszTK0g0dr3Fmppge8CIsumejWixxzpCvZimIe2SQx7J+6JjUkm5G2qwtiDe2yWik5BWdUjSDzBbYDYg8xcWwsnLSYZbEABdgYsQAGuBb4naLi5rLsWX7SVII59/UYkjYEdI/HHRUK9mKdKHtlTcBlpuVIBBBF958bRzjcYrPttTm1GrfnA/XClw5CraVPdIsCoAEzsFjYH9xYTLq5Cd0SSSxYatJ3nfnDTvdlOAdUduXs5T1X9s0S7U2C/xalgefTEKvtxTDBRTZiQSACCxA/hXnhPqVJKsjlkImCCI25AXHgRa+LKmXVyDDxvCEqJ8pg/A+mBFd29ezFOGS9s6dQT2bgyQV7uoR1Ex88Tb2zogxoqE9Bo+F3GETOUAz2LatMAA3dTyPj/XYwRbks6CLLqkXHLldSWMjx6Xx01nbl7MU8U/a6mTHY1/8qR8Q+K29ucqNV3OnfShePCEm+EcZekXBKmQIgvAIiDbUFI5n0nbEqWcBlAVWLDmvjEMJE8rW+XRVcvZyn6j7XZZtPecattVOoPiStvXEz7VZWY7UT0AY/ljm2cn3RpVtM6gCbCLA3vzMzYGeeM1Q5UoSJZSZMksPukCYAOlhP4SMeFZy7nK7JwvjlDMMy0aiuVAJAMkAkgEjzBHocaWOdfRaQalYgQdIkibyzHneb3m/nvjouKGmRKMGQg+I7DzxzHiVMtVrAD3qzKbiQGkB/jYDx88dQz+w88c4RT2lVosSZ/zKT8jOF1RMIHojOzpM7GdvKbevLGcgTtDeXKDc+7rkxp2B57TtjYzFMNBJggE/v1JxhwAlNrElATEEyFMfMYnJhLSv7T5rVmKVFZC0kNRgAIlwFpid7DUenwxRwegGztMmO5Rqm+wnQk3/vYqzOd15msCjK1NaakGLiarKw8CjqeXO2COD10XM1NW4y5tAIg1V1SP8I5dcV5ctBTEziI4D2/aP9qTTK00BB+0LsBMdw97wkVDTHo2FnM5pRWoqKYrurhzSOzAKxIY3gjf05jG7Xy5zOdr0lqKppx3nB000JkebFnMLNxoHIkbGX9ksvTo6sv3syjLVpVKgaXdYkMN+zqQyFL+9PQBlFkU03JNTMd2i18h7OwDmcyQAoL9mkhQIPv1G+0YWuBoU7aLEYxfZP2XpZylWzleiqCtVLU6YLLoSfuusOJ73gdIMAE40uP8b7fhq9mQi5zRSQE3R60KynqFhr+B5yMbWc4pl8lQp0CxJIC00QTVqlQB9mgvBIPe2mbzEMAA0Tku8RyaZJVcVScsWXU1jVWT3QXA+0pmAs2cA7mJDDw5FBZIgOfeGxJnQ0fxGL+QxgcV4bnM44L9jlaQZXFEhajsVhpqm1pC91Wiw8SZpXrUa4oVmSo7q1RKigKDpYTTKzuo0tO8EcxOJq9MjaC4CtiCzh3P3YPKTykcgRfH2jXYsC0CRJF7TcEX8rfrgWjnEqadRCuLf3uQkncgiPhi+nqhivcIHd1GYuSZHKBbw9MQEmV1U5ziiqs6ZQA7b3uYF5Pl1xYuWZ1BAOx7qtBEiDBte0Tb0wNWRizd2Ys0d3Yjbp4dMT+u9lsulRIBAmwggHmBvE+PnjwXl8bL+6IIBQLYzAFvnP8A44rzVCFRWUtAqBmiDvANuZkGfW2CqeY7omPu6RsRsYPqTy6Yl9aH3gffIncXF4O3KMHNlxB0jCqAKZYAkFpInck6YMdfW1sAZbjVdkdmyrjsnZKiUKgd1K7lqbiSCII0Ez1xpqiQAJkCAPM8/P8APAvCJTP113BpUS3UMO0VdR/iKBT5RhbqmVjnRMX80yk0OcAV8yXFMvm0+xq6mF9LLocGLmOne5SN8XUqUDSIWZmBtBBtyjf9MB8f9nz2tPNZamO2RwaiCAHUyGOmVluRuJB64lmuL0wt1zBdLhOwq6haAvuAHw1E9emOte2oA5n44LtSk5hgomFp91dTOIk7k+QPn4YyMxn8uGKVq1Gmxc91nBKzMiFkj8De840ENXMPpCtQox3ibVqs8gpk003uQH8rgD8UyQrVPqlILTy6UwaqU1UM03CgkWHuk3B88da9pdl8T2c8FzoyG5ii1oIIqIdSEAqU0zpJEkXErFjzi18YVbUrLMMratBi4sySo30XM2AF+RjGp2KZdVo0jACyIJZmBJkSwgAkEzsL22BrcqrIGAIJlo2WbdwctvO5PPBNslJ19gdJqVSIHdAgbWJvHKfwAw64TfYh5r1oBjSsdDvt6AH1w5Ytp9VOZohc9sPPCFTMloI70QfAgR8hh+zvLzxzDKVmXLp3gtVqanSRJmBIjnDNHwwFY2QvWlxNu4CPvGBYGAPdsepGMavUmhKRdNQk7jdACeoMXub4Mp12K0xYGBJ94fzAbW3gxtBI5YpzqB6NQAe6uggH+6ReeQi3j4xiY9qWkSuA2bzbAzLoJ6xTWfDfF2UdKb1ajQSmWus7jW5uBePLnGPgoha2YiO9WLSJ+8lNo9NUeHpjJ4sjg1yPvZZUG1y1ULA/fPyxoFs0gO5RsM4k88E6+wfs5W7Fsw2cajXzQWo+lKLr2ZE0gy1EJBMm6kiLHxY6PC81TGhHy9ZhEFsvUokyZIZlYrBuYVAASfEEjKvTymVV65VUp0qdPc6YVIADGWgGI+8SebGCqcc9q6lWg2acPRyd1pDVpq5kwQFUi9KnYyw7xAMESRhkRor5lB1Mlm6uYqUcrQVFoV+3qLWcMiVmD6qdN0EtTZXDqIBBZtjYNXDKddx2q0KdPMkhKrVdbtKiGVezDDQOXfAIiQJwrcL9n6tNsuwzT5WtnZ10qNNVQdmjVAEg6RFM0wNzqLGTON/L5arRpMuSdVzOXKjMUSAFzUAHW2qTqqr3wwZSdRUsSggRnDr6LpiEbXGfIbszl51d4vSrLaOi1CSRBO9rbb4V/ajjb6ezzCLRzWXIrUXVppVgI1BWNwHUkxeSImbYfPZn2vp55CqKUqqDqpuRrQi0gbsoNiYBFpF8B+2HCfrFAlaS9rRY1VWAe+O86wQQQ4kXBElWIMYKZQwhMjmxUAK/8uomte7dgVDLJHO4OJ5+h35pWYGLGOtp+Pnf19lQKtCixIYNSEMo0FgyEqTpgAkEAqBAIMWjAXFaDZaAk1IsoIABPiYsALybxjKcyDZeKoo5F3GmowbvBjIgMVbUO9Jj3h4wOdwTqtBuyQKw7ULdVBKCYCnSFLaZC3iFBvEWH4VVqtJKgAWnaY3ME87WNxz3gZ/FfavL0mCBmquT/wBEaoMxd5HyJx4OcTAErgC2Dl3PdimyqAbswYnTdTAgEsA0nUIMRzxTR4cTJYuFnuEgekqGIJIn5+WM3Ke0TVj3KFdzEmdIEf3mMc8XZbj47WWy9dTGksaQJi9htI9bSfHHtrS3Piiyngr+P8Qaik01DVqsCmm5mO8R4C/QRiz2X4f2FIAgdo0sx6k733O8D/fEaKNVrdq66Aq6aSkgsAwBdnIldRIAgWAUbySdMFgCRJ6Dp19TzxmYqvJ6Nptv7T8D1Whh6OQZjqvvbkNE2i4MTvv89vHFdetazWFzfe8Hy54hlmGpiUYGSTYkWj9gD9cVZxl0Mo5COe8T+OnE2/RUI3LAFQeu35nGZlV0Zt7mK1IGxuGpgq0eIBX/ADY+fXjTsRIKg2I8jN/EfA4q4vVU0hWX3qLCoRzKm1YdIKkn0xRhCWVIO+3PikYhocy25fcygMFVAI7oLDYhn1GPIEx164HA1uhE6QCxJ2bUYS+2yk+FhbkUqnVUQ94kSoO1p7pjzP7nA+RrXqx3oMKI5iFMgD+PWbcha2NXcVmJ19hVh3EgwizG29o8IHzw5YS/YNSKtYSSIG+8yZn4jDpiqj1Amt0QnEmhZ6Sfljk9fLh2pGLiobj7qtBEnfSWUeqgcxjq3FmimSeQP4HHG+O5molM5miJejLaTPfpsVFRWXppBadxo88DVEuCF62mqgaZIBk6bxMQSD0mWHpj5xAgdrTUd5kkCCJiR+AGMfhnExnaM6dNRSdSsBGw1geEEb7d2d5xo5LNd2mSNRprpaTcX3/xLM+IGJi0tsdUtKufp6MxVAIhmVh5dmi3t1ptimtRVjUDbClrt0p1abOI9QfjvONX2k4caddagI0vTK+WhtS28RVP+U4yM7XFNdbA6CtSlU0wWC1qZWRPR9B9MaTNqi2NyhGxib7/AIW79KFLt+I5PJu7LSYa2CkCNTupKg21xTIE/wAUYnneE/XeLUcqi/2XIKnajleGCgcx3UTb7rYqHGBns5k6oplKitSpvrA95O0d437v2ltj5YafZhlXOcRqloDVUE7CRQQnwO/pfDBorwQSVT9IlRqa0MyRBytdGaOdOqoSrp/mkADzxVxrM/Vsxl82SulppZk/dZCQ2pZO6FqjDnpkbKZO9tIrZLMKr9oDSL2Hu6HFS/QQlpvgShQXPcK0sNRqUWAJEd+lIW3iyxbl1nHAiKA9vuBgas5l2K16MF2S2tRZnn+JbyegYHljc9kPaRq1OkuZAp5lxqRiFUVwNihFi0RKbiQQIMAb2L4sudyp1HVUUFKyWghvvDwfvHwJYbAHGZwrIJmMolKqobQBSMiCGpDs2KkGxlDfCq1TIAVxX5SjWpq1FO79XrFVBAP2ZOuiAY27Ooi7bg40c5mrEtZYJJ2AUC7MPIH59cA8KyAoSwNRy7gsXfUTC6RJsYtbVN/QAfi9T63mfqoJCKFqZhh0EFKc8tVmPn4EYgqEEknTVdaC4wEu1atfiDHSWpZVfdAW7RuTG58+6J5kHGjk8jSoABFFzu06mNpv+xhpqUVFI00AWRAAtA228sALR1qXcwEtG4jr84jr1xnvxLqlhZvD5V7aLWd6+ZWsL6rzYAWHid56eN8WVezYwGO3IGPEyTt+mMlsxu0MJAidz1ESb8vLE6zwAJibAR8ZM9fPCcl0zNZHGm695G1DeAJ+ROL8vxYBSHGmPWflJ35YHyNVgIEBeZ6AX+LEj54sauHN1GozB5xNh+HwwtzRMFEJiyPXNK1gwJInTPKwuN9/D8MUcTqhUYmDANvOw+OM80ChLU2J0XIMid5E7X6fLEM7nu10qttmYdbgQDy536TgRSuEWeyupZdWTuxqkLJ35Rt4ziOcyL6Do++NEf3l/qcTINGQJLadQG1xeN99/HfyxH2lzzUqGhb1qxFOmo3JIAYr6GAerDDqbXuqNDd6AluUkoH2crdplQSW1owVityY90kxsA5Ji/dBm8YJ4fREOYmJcATJJ2BG58htA64K4bwoUMo1EkEidRHNtzB9APKMS4dRakdLQQxgR42a/IgSfTGu5wJMcVkpn9gqbd52szrJHS59cOGFz2VEEgbBFH++GPFNHqJrdEBxk/Zt/db8Djl2gwhI1KQdfiuqYNtirkHHTfaI/YVP7jf6ThIeiFpRAsh+K2b4jAVtQgfquV1KFTKZh0M9pRYEE21rfsnmLErPevBLAggsrPnCM3SrU+1C6WqJ9oRsCrEAhZOnvaljkQbkKCcH22y7EJXEkU001LXC2IJ8IvfYpG74x+GcReg4ZJKi7IDvNtSnk4jyIkGxnFLmdOzMNVLm6N2U6HTsWl7Qu05VqjN3KtSiwO0uo028SB+wMD8RodpSdeZBIPit1v4kRgrj6DM5N6lEljrFRTEksm6xuGAZpBvYHYgmnK1Q6K42YAj1x7C3YW8EnFbLmvUaWdNPRmEEmm61Yt3gNJYeqAjDZ7JcTp1/rL0g5pmsYLAAmFbpz06JH82EzhtWV02Og6D5QIH+WMM/0Y6ab5iigYinWU6eUVKbLeeQ7Pn4eOHmNV3COgupnv58lr+0lcZfJVmaF10qlO27s5qCBbY9y/QHpin2FzBXgwqEx2fbkH+EA1LzHKZ54VuO8Q/4lnlohz9VDQGRQNkZiQxBudLAE2O8Y0uGVf7MOF96VrVe3YSPse0LWbq8qLbAnxGFueBM96tWnk6YyP1fNIn2bUlpVx0VgpWoRaGDAC07xgPh2dKpVqUiGAzNZokwQXYqLDnIjlfwxocZ4xRohkhqh0FWDGVUER9od9osLnphe9ncm6JUo1VqJURwwBWJV4KNBg/9FxN9x0jEYl1OXaSvTeAmXiHFNFJ6xQQtN3AnuzcoCY5wgttqAxjeyeVZaRzD3qOxqMTEktNzyG5+fXA3tfLZanTkgtWpowX7y9m2okeDqm/MDwwxZV1p0QoAA90Dw2HyxDjHFrA0b/QKrDNuXKeWzQFMBgQNN2PON77xgV6vaEKLAn5ATJHIAYtzVUNIKgAA/CbQOpt6xiisouQNJ3N9wdrfvbELBOmqrJhRzIHuAzALMz+JBNuQxTlMqI1tO7R5mfkIP7BxblaWtlCybXnmbTEzI8cTriCFuVUcuRJ/EyR6HDYug1XzMjTTUA3aCY5wB+oxPSVY2sGubHSACT5CwHiYwHm6heom2hASb/etpjwBhYxqZij/AGdUBEvp1WvA7xt1JgRhRbGqZKHSpCaQJLEA7TG5+ZAB88CdiusEc2uQOXT4WxoU4FRhIMAmbbgWPl5Y+UMsUN+dx09D8MDMLsSoZutrqEgwR12FxfAfDAh4ujPLMcsXTnDidht7gfwkzvgirAUHmzfEQR8B08sYy1D/AMWyccqT/wD8sx/TFeC6/gUiv1E0Zp/fvBLsB6U9VvG4Pwxc9GapMjTKm+0yPd8SSYxKhDAjYgltvCBfrAj0xVmaBao6k93XSI2BAGlt+lotilZ6bPZanpJB3CD+p+OGPC37LmXc/wAoHlzj0mPTDJi6kIanN0WX7SD+z1P7jf6ThK4jUgKFgkVYjmQ9x+OHL2qeMtUO1scuz3EEVzVq1AiUjEzOs6TZfMjlvHIWwNQSQl1NUy5bKhqaxIYiQdMxqM6XEQwmQQeU7WxzDj3CxQrFVEUzOgTOgqdNSnq56DEEgEoyHqcamY9tKyqiUCE7RjoYp2rVL6QE0qEsbQNRm04WOOcRrHMVEq1gtUupqIyKFLU5VY0rGoAspIJJEgm2KMPTex0mO6VLUyvbHsVscA4imVqFqi6qTwaigSQV92oo6jY9R1gDFHBnU0VCHurKiRBOkkCRyJUg+uBVaRMEeB3Hh/XnifBk0FgDCuZUePOPgP2L1VGAPzBRl00sh3aImlRVargCO073mVs3yKfPAv180q9WnU7tDMmkK7aWJCAydJU2JAcRBkarYNzQhkP82k/4gVHzj4YC4jldVRDqGkhdSlealyD5xqHqcKLd3N0WHft5jw9ERWoNWp1a6yl5QLCkmqezpIOgFMkG9gB1xtVeK1Mm+aSvTprmWZC9ZCSgHZroVEIEtcnvWBJJBi4OXyhqZXMU61VaOpkqUKfdLVwZAZrkimopMe7pMyWmwOhwnLQKmarVHplEWplqb3+shSp+0Ju+phS5giVNgBhZa066bvJWtmI3m57Ody9wzgi1BTq56p2GWrLU7OG7wdSAe0Yj3veN5JKwY2OvlUr5nRncyQrmmAlJKZUaQ2oNJcnvCT/jwtcZd8zWeoSB2zd2mphSTaQHiASJLNzvbkwcPp5n+yIKLU6TUWVy9UMKpQAlqYk6TI/xKTEhQcLrgltkxsRsoTj6B3o3vExO/eDry/iYemNnNUv+UPC/koJmf70YxeIgPnPBaax5m9viMaOXrHuk8liPNjjGxZJcOweq0MONhWuk1CvQ94jkBNp8I+eIZiSzEEAAg7SdxHyIsdguJpVHYsxYaizQCYtJMb7xiFTLFqMzEkFj4bfG5t4DCKUNKa8FQydXs9M76YnkBubfH5YooOQWLEA7G8hQAd/I6jiWagUA/ibdNp/A/HwwOtIGq8WEkCeY1A2HTu+OGBu0ZQHRX/UgVVCZBcE+nXxhZ88H8RzPZMsSRMz5AkfE6R64CzWZWm9Mnve8BvA35DnGkeo88FcUy+u5MXgT5SY9BvgIuJ0RTZZWTzDGoRAhhB8JI0/nY/rhpakDTUbCDE/njE4fSRwy8wZjqRBU9JmcbG7LfYGR4kgePU+kYRXM2G5MZYqjNUD3BFlI9Z5+mF/hVI/8T1gdylRCsd41iF+MkfHrhszZgA9Ln0n88YfAcqSc8w2Y06dutNIa/XVUX1GKMAZnuj8kJWLs1HZeHippkqQB10k6XMeAJ8PhaD1ylXSSZLaZIg92mIF9+9F/HFPCkl6lNvd12HIgOZBjrKjyPTF/FQGq9oATp0MPEyp+akf5caEblmp19lt6nWxjzww4WPZb/mueRQD4Mf1wz4romWBNbosb2tj6rUnYLPwII+eObiqlMZdczSZ6Uu5Kp2ihwKejXTF9PeqHvA94KekdH9r6erLFerUx8aiT8sc+zdFaj5ZWCsqshZWVGB1JEaWDRIUiReNjfHHOyvlC/VYGQVXTPJ9UqmpXNX6mkI60RUBZdLBtNGG+0aImEgkgTb7dcKqV6GW7VKVOhk+zTMVKcl9kFXsV0Hu0wxJEmSeZUjD9k9JAAET/AA2EqRJt4n18cK3trww/V3WjXqfV2ra83TUmoxVnUVim7KBJYqthG1zBMqyYK4CkkAEHRqah2hShXZQO1CzEj+OB0EwbSIxFqcTB2O4+R8CDjcqdg9cVKFPteE5f34UmmtUqdTim/wBoyjUhJggSTzv7jHs6KINWk5ajo1sGMkCwLK3MXEhokAkFrDFP1ABDHeH7UdTD3Lm89yyfrQqEgAB1AYLsCQd1/lJtHKfIm3N1SDpHusstIEkSpp73ES+3UYCzFLZkMOt1PXqD4HY4ro5g1KjGSVUAAREFu84mJMMSL8trYMdYcPhTtZAJHM2W2g+tGhl1DIFRlqNYkU1eXZTy1toABmDHLEuI5yuGaglZmo0VNOdKiKc0wxqaVEwyhSeenpM2cFzYoUKzqwNerU0oBdkVVDA6N7FnItBZkmcaI9lWp0cxUFdtS00Nan3YYEkmmHJGnurpBm5JvBjCCcriN27v3lV0wTbjc+wR3ANeTStmRTpZilli66g0VGLCkSQ/eWFkLFrat4g6vDMpUC09VR2SnPZ0gF7NQ02QaA5Cr3RqOxNhOI0+GZWvU/s9NxlnpKSqh6dB2nulksHYLEmCLAEk7a3D0hIgrvAaPPkSDz2OJqrtwVMRZJ1QgcQ0DZKUsPGPEdI+OC2OphaJ+czEfLF/GctpzasWBZqVYCBFg1MqCPKow9B5YCyrnUJPT4YzsTGYnsVuHOyAvVOHljpTrJJ8oja/LFuYqtTHumNoOxIhtvUiPDGyihROxnfry/PFlZAQwN7MB5mQf0xntq6ToqnME2WRxPJiotMA2AmByPKRFwL4ycpQAYgGFX3iRyFoHh/v4YYczw+CShIN+6Dv5GdtzHMnGNlVW6NfVNjsRffzPLnGHMfsmClObeCoURqrB3EBRZTBFxIj0UH4Y0TRBS53JMdSYI5eJwC7RUOqJAmAZjV+dvwxfVOkUhe7CbdZMHoOWPOJK4BCrojs6u0yO912/HGx2MnVcciB+9v18BjPzIU9qQdikH1G3hAIxo5St9mCJ2vP78PwxPU0zJrdYQfGs8tGjUqG2gEg9TYKPVtI+OK+AZBsvQp0mBBZA1Rueo95xO8idM+AwNxRRWzeXypuqr29bxCzoU+BLXB5MOmGbiI1RyPM/wCoev5Y0cOwMpAbzf4UOKfmdHBYORybLVViCFeoG5iAsEx5sVPocaNQA1ipN4BHjEAmPXA/FcwABAIiNPd63bvdSIHlHjN+YqaahMknQRB2kMonfcziglSpm9kwO8ASYHObXI3N+X4YY8K3sg8u1yZQEeWwj4fGcNOLaIhgTW6LK9pADRvtqX5MD+WEHi06lVAAzPAImQFvPXVF7+PXD17V1glDUdgyz5ahPywkcLVjUpba1mfCxBMdQCo6b4TV66B+qLSuKKMRyJIEQDqMiOUCY9MV8PUwskszW1SAYZTJBgW6He+IZunbs/vIraQDa4aCbHYXkjcmxnHzNEoaCBoNg8CATpMgjlJm3K2Fm90KweJcQzFM5vJ/VdVPN1mRK+oKEWqqUmilpl9MAzbqbbk+2FUmklGkUUVdSFmk6URftCB/FsJgnpEyGDMVXsskhjBvyJAjraQThW4hQNTPZKkzK6qlVnEbmV1ah/CSFjb7wxyrWkZv6g+QRsGZwCXKHAczTmmyLUA91kqJty7rMGjY+7j1Lg1ZHJFGodfRbSOrbC3XpjpNegp3UG+/Pwv08OePuVooghVCyZMAbnfGWP8A6Cs0QWifH59lW7+MpudMnnwXNsnwCvmKpWmURiBqhwWUrEaipIXcc5sYB2w78FylPN5ehVrguwVZuZYiPfvD95NQmRN+eN6kB8T/AEtjH9hkBytNVIJQshIII7rvBBFiI0m2LcPj34wFxtEecpNXDtogBqad10yfduSfO0jy+GPUaJImd7gdJA+XP49cRexjy/GPzxPJ1gRYgi4te62YehEHFRSko+2i6KuXqH/uNTPlUCAH/wADgfOL7hVTJnbpJI+A/DH36TajLTV4GlnUGQCQQCylTEiIZfHtD4YNWlz5rb4kT+OJMZYNPeq8KJBRDN9n+XnGJK0nxkG3PliLL3AInUQB8d8VZPMAnUYKzvNoid/GMZQFlZN0dEC/hbnt/vjOfhiVFWJDKSyEWjvEifn/AE5GJULMZHOB1/pz+WLqSlUk7xPqb/jjrZAsvOg6pUYaSxIkXBM7kW332AwR2naU2YE6lgEDkZkAekYqzOXK1Y3FifEwJ/dtxgjJqtOlU33mT1sBfrt8MUTwSSgdTQTvFiQbn7wAHmDfGhlaokqoPImegJLfP8MB0KZViTAWLA27w2Hpc4KoQHLCb02kR0JiPCIPx6484S2F6YKH4MRUzmaqyWJ7OmJ30soLekgfAYZs6NQ0k3KNPyU3/wAWFLhL6c7mD1TLk+MpLc9+6cMfEKDtRVyVJg3Gx1FTv0hd/wDfGmWzHCB6LOf1iheIVGJpcldhqBg8lE+YaR688VpnddTSRbSwInf3I8vfPwwRkETs1Zj7q8j3V0ubR0MkW3jyxnZvKtTqroVvfBDfykBGkxF9Nh0vggAgTr7Hp32NvcAgbe8x/wDdhqwqeyRivVQbLTTrclnk+O344a8VUuqmt0S97cuBlSTtqWfjhSydFw5qEiGVSItDEkvadhMbn3R4YafpCTVk2X+IgfEHHPcnntcU+0C03VtBkqyGm1NGUGDIMydXJtjF11WyUD9VoZnNmqTE6ityhM3AMDUp7raWE8ihXcWIelfLdoYJaJ2JZlvM/wB6ORB0+OAMqKnaHUusMJNQJECSFDQx1kG8gzHWRjR9oso7diY74ZWFgR3SjVA02AJVYi/dMHYEBBQojMQaxAMhaeu5uNTEJbx0H0HgcKIYjiuVcAgVMuVuYiNbGRF/eXpuPLDbq1V2UBpNPvE7LpaaQHI/8x5jeAJMYV+Nn/7xlYNu/Hj3Y/L4jE9Zg6N//k+ibR+4E1ZhfUdPIz+WJ6vHEwL4i9OYG0GfhfHyBM2K2o3hXr90HqPzxhfRmi08pRkmXqVQed0JT0HcX188ald4Fz7uk/O/ynCt7FtVNEEe6meqG591TdoUb97Vvtc9Mb38P1X+Hus/GHRdFr0yVJ5kcvy9cZ/C2UBwo92pVkDqzlrfH54vNZ9MJBMC7ctpkbkgSY8sYXDRWpZqoCQ1AxUeEhlY90De9gCTeYtscbEKGV89vaiNQCFhIPeE3UMumSOUawwneMAZLNFqFFju+gn/ABBdX78cW+32ZY0HpCAToA6y7mmwvaIO/ifPA/ACGy1EGPcUjb+EH88TYy1Np7fZV4TUhagqnUqiREX6dfw+eKMhSWmuhrmJtziB18bRj2XMuWJs3I8rWI/xGPjijOPGpjuqGJ5kr/Q4y28FaeK06VXVtzMC+/nidRYki4AAPoT+c4ByhPUCYi3W5tPMYu+vAsEtBkT4r+zgIM2ROgKGbywLMY2X93xhEllK2gMLXnVBgDrvJOGSsRpJIjunz5YxKmUuBsVufCW28bfhhtMpTwhc/I7onu9655kfoMX5upCKdyaQEczIEiOsYjUpFgx/nAnwAIxVngAATaFWI5Akz/pB9cOadAgUeHj7Ws4uVp5caZ3P2pHlZdzGNLJZtHo00Zgq6DIEQJDfGAF8ut7YPCqwKZ6o23aLTXyUMoi0T3ue0+WDaVKaZ1NMiZ03hgZJgA7T16XicagGyO4eizn9YrX4ZrQ6Y3AYiJsWIcCOUAERzJudh94nlPtAysT2VPfczcnnvAawP64m5NNpIOpqSkC0TH4ATt+mPmf74WoLPuGBi5RkebcgRB/TAyhTH7DsO0raRbStyZJI3nlYzEWucOGEn6P2mpWjoJ85IPzBw7YrpdVNbolz28p68toOzsB8m5em2EVsppkIy3ghXVSqxEEKFAkRNzhn+l1yMioVnUtWQBkJBFmO4EwYjHKstw6sTpavmjqBPdzFS/zifOMTV3hr4JVFPB1KzS9scE/cOywVgwIJvsNtpIktpmDzv440K+apMELMJWCBf8AIP4WnlOOXZztrUqFaqcz3ZDEMyAwW+sOV0iABFy02EjfWy+TzjLD55tSgggUKJifMSfAmD4DAyBfMh+jq7gmk0qhzKtSEhkKsxPdE6LjvTI0MpBHND1wucVpFuKZQoRIV5BP3QJHrLfAeGBszwSooLnO17gTOhVEcwNEL5iPHEuGo44lTqNVas70quolFX3FWB3ABfX03vzwFV7ejde8H0RtwlRhDiLJ6DRJ8P1x91X9fywHmK8JETsDa0m/wviylUifjfxx8p0ZAkq7PeAvcQWQQNyIHzwreyPEqApVULEOteuXWJnvMQRaICkSTt6YY9Mi4Pd5bmxtPpjmWRqmkK1RXI1VarMpgoYdgpKFSCRBIMHljZ/inBgdPYPVS1aLqxhveuocD4qujS9am5VEE611STogrAuSBfmSRaMTyudVs3Upq9M6kDDQzagF0A6+SmaggC8eeOb5PL5kjVUzTU3IDRTSmhE3gsmkm+/KeuCskK+uVzIaJlWy9I2tMkC8x8saxrURO16/CUP47EEdXzCe/aDs6z01GmXqBNQuSUVqqKT5/mcK3szmG+q0Z96CIM2KtpFuXuj1nAWYWuqMErEa2LQKdNZMNALFS2m8RPukja2DfZh9VAd4ORVqAt1JeSb9QdXrhGJqMfR2TMEJjMNVou2xqt7JtsPCLzAuDHnefDAdeoWQtaSwnyK/jM4Ky9OAurcz+V7+dz4YErm5UgRUY6R0YBdX/AJfjjNHYnI7h6StMg7n1i2K6pAZXIk6+cWBYSd/PFtWoKSg/wgnykQfz+GMzO1tSAgkWDRH8TXnxuB/hxxoJuietbOye4J78DbkPe8/6YDavJq8tIJ67TfFFPMMxY6jA0qOskXJO/I49TYd4/wDdJA8oIFv31wXelmERkKKmiymdpnwsG+YtjEzNf7OTuCxPlEj8B8cHZfNsiEERrgR08R6Xxn+1gWlRqQQCAPOSwED0JPlhtNsvA4lCerKG9k6ZqUaxAuaxI3N9A3PMQxtfc9cM9DhyyAToIXTIAE6NQBgkzEj+kYT/AGT4vWooAlJWBLHvVCoMxJjSw5AT+zuU+PVUe+WQEmbV533gFIG20i+NSq7aIB8wo/pqpE5St3PVQ76VkkCIi4EEHxnvD0bxsNlsiYXtCZUvGlTp70HeLEaY33JGMDNe0SJV71DNK1SRACX66GBMxA2nBvD+LIfeoVm0kxrpRBO/MgiCbEfPHCCg6N/Ap19hwFzOYQDdEeZmZLCZk3JE+uHbCT7B5qnVrVmUMG0qLo6QAWiNQg9LWEDDtiqlGUQiAIsUlfS1H1NJmO2W4vHdflzxzKnQqVZBY06Z6MC7eEwQoPgSdoI2x0z6W1BySA3+2WPPS+Oe0KgpUyWMQJPM/wBTfljPxj4q21hbeAZNAlxtPxqqeHqBUC0gEWjKkAW72lhykmOc7mbnGlQphXdhud5MgnkRNx8Yxl1+O0UampqIxq7Qefjfu3te+IZ7iBQFdQLljp0bwNwd78mNvQkAzBrydFYXMAN0dn8/2dOpYMdkST3id5Avz2EkgWwLwStUXOUKlXQoZaiCmAO7OkjU0wWIpGwsNIAnAFEBWL1CprEmOegWlV8SPeaJ5WAAxDN00rKy1VhCB3wTKmbH06nxm2CzNGyd9ie+1kuph3VGEgxwHyunOJ5bgE26Rv4/pj2Zp92fAT8I/PHOuE8S4hRpxqp1+zOkdpIMeYubRvEW33xqtxzO1F/5dGlG+p2b1ACqD/mGM92BdNnA+MeShyVIu0rbq8Sp5em1Ws40bydyJtA3JM7eQxzXgyF6a1XWERmNMT77M+okjaFkgHqfDEuO8PqZisTVrGs1NW7Q2VFbdadMDY3vz63wfVYNpUQqiAoGwA5DFrGDDsgGXO17OZ/CbhsO4uLn6Dz/AMPmiVqh+9eWm9+oG/7ti2jVNOoDqAQ/di5Y7SeQ/p6eCKFHXpPKb3wFx6ulJA3vVDamvVjsfGB+Mc8CwEuDQtN7g1pcVfxeqXYUg28s5FrcwOk7ddz1xqeyrAGqgULLCokCBBQI0CdwUUnz8cLulacvVcBmMtJgCfujqBsP1OD8ktaoFamlVADIYjsxIIIu5AZbCY/HB/8AXLu49qkxLGFskw7UDf3c70z5iqdQZT3SCIF7gn8pGLnE1FBvBk+gOqPWduvlgHLO8y2l2N9NIHSCLk6jBMkTsBi6kgBlo1GwUHmTzb0E9YxObWWdEXK+5utqQMQLiDAsbmSJFxf54HyuaCrUVpnSO90vaLbyZxqPUDpY8jH78vzwJU4ZMRbumfGYsfC02wLSN68ZOiEyi97S25Jg+IkA/MR64lWpRIFiFMSfdmwPnpG/h44r+oPTqamZQq3kzteYEdIHyxfnc53g0HSxJkjcKJuDeLHBzeyGBChrFVoJjTN5BnSO9bz3O9xhV9t832lSlTX3nliJ6ABZ8In4YackmvWBIAWJ89/UycJXFaofN13FxSSAfIbE+erFOFAFTNw/weq45ueG8UXwVoFL0B9Zm+GNcwATIFhy84/fnhX4adKIeYAONUUyrPUaNLAc7+P4YGods9/utui0dG3uHooZpTUztATCpraP7u3+rGnTz8O4PW0bCBzP9MZbODmaZG6pUPxamDy6FsQr0vtSBcXb4mcdebN7vcoGN2nd/sF0v6MamupWYT7qjyuZx0HHMvojb7XMi/uofjIt8MdNxp4T7QWLjvvnw9ElfSzU05SmYn7dAPUOPzxzbhNKlXZqrw4pMaQR1kBwZdirWJAsOlzfVboH0yqTk6Ef/lU5vEDTU/fnGOe+ydKcnrWD2lWo0/xEuV+ELiXG7JLt9h+UdJx6EN3SfZFZ/wBk8rmW79FVMaQ1KKZG0GB3WI/mBthXoFmyw1MGerudmZFchTY91brYWuTcmcNftS9RKKpTs1d+zJ5opRmqFf5tIMdJxgLl1R0Yc6YSmuq2kCQAPiZPh1xLTqO6O57vDnyVWDoy4ndpzzvQdWgRUy5kkoH1G5kkd6SSTE8iemNDKVVkoZ1G6jm0bkRYDb9kYhTp3fTzkjwt89hOKabMOzZjDSAwFwS1gBbrf0+AE5tedStYNyTHOgRf1My5DMCQshZAHXwJIEWvfyidPOOVCUivaMAJuRTHNj1Igwu5IJ2UnFFXiLI6U0ZWdp1KQSACO6zEe6oPXewsCSJcNyCUFAEF797neJ2A6AeMDoACGy3M7wHO5KdLnFjNN553qdPJ6VCgyi32ksd+8eZJuTzk7YzdWkrEnRFztYm1/e5DG1kxpBX3otMz+zgDiOVppIYVHeoR2dJSSzkAfdW8SCTyxymS50Feqwxs6QisrnA8KyaSFBLEyoJm2rY+Y/LGHka9bNZzVSp9oE7qyDoQX7zHYTc3323Ahl4V7E1Krdpm30Kd6KVG5bKziFEcwoPmMOOUy9Kiq06SBQNlUW8/E7d4ycEcRSpTluTbsHys2rWfVgCwBntPBZ+Q4LTy8Ob1IvWZQah8FMdxf5UAHmb4nWohyDckb+Pm2+MLivtLrZlywFV1JU1LLTU+e7R4b8mxmAVWQCu9SqDcwwRB/hGmRyAOr0wg0nm7zB8/14wuU6L6hkC3HnVMT5oKY7SmPAuBA9TbHylmkZwlPs6zDdabFiBuD3cJtekjlKPZooYgkKBYIdT302JhV/xnpg18lRk6x2sxY2CjmRb5WGGdCxoEk+XPmmfSPJMHyKbitQAzRK+cqPGxU4spUqwsaRjk2otNucKL4T62Tyyz9jT82APzIJHpgWtTVD9nqp2vod0/Bo+UWxwMbx8v2vHBVOI/P6TnWzNKkYdgh37x7xgfwHvQBJsIt4YAX2oyZua0kefjy6emEbhmTple0qDWTqbU8mR92QDeQJPnjTzSU9GnQptIAUG485iSdwNvLD3UaLTBJPl8pbMJVc3MSAt+r7T5YJK1C7mQtNQZJJ6bDzY/HCpQyzU6TBzL1D3yORchR6CcbHDKVOmEcCDpBIFhfwI/rjN9pM0o7MrcPVWw/ladvQYJmXMGMFifRNGG6Jhe8yflXBYhDyt8InG9XKkXAIkb7Cwj9cLmaeH8f1P7vg5iOzW53F59L+MjCHcVcwi44KjiWbjMoV/7ZkebR18Bi5KjdrLWkWuP30wHmP8A1J/lofA9pP4YqquW0gXA3ExBBWD1PPDXNkDuCUx+WT2n2C6t9EyAVaxHOmk/E46Zjln0OVi1Sv4IsfH+mOp40cJ9kePqsfH/AH3eHokT6Y0JyKAGD2ywRY+6+x5Hxxzj2GdRTegCYR1dQxuEqgfg2oY6N9MlTTkaZ/8A3r/pfHJuB57sKy1HUimQ1OqYnuE6kYQZ7jqCZGxbE2MGYlnEefNvFOoU81DMNQfKye/aWFoGqyluxPaDSBqAgq5EmDCsT5YTqVOlWU2DdnsGgjT9xhvKkAQfCNwY6BTKuomGBXzVgR8wRhUrexnZOGylXskv9k47RLxOk6g6A84JmB5YzKJaGlrjB3FPpVjTOkjelTLuA9RSe+pkz0a6if3bFXEs6Xpmkqa3ayrE+bHlAB5846X2sx7PZtQYprUltWoVwCYNgA9EaRaLfHngDhvCs8pdnywBYzq7VAFUfd+8Ym+xJJJ3vitobOeRI7QnPxbS3JJg6mDp8qnKN2NIkgtqYEm0k9XMnxsDAmBtJPq5pEOqo2mBaSF+R3/cYoz3s5m8wNJelTVgO4O8Z2gMogj70yDJIiBOGzhfs5l8v3hS11OdWoNZt/DM6TvcX8bYVUfTG050ngPlD9WG7NNtu2yychk6mZZWRXo0iJ1k98jrTVl7oP8AG4mNgcbFPs8ux0KO9GpjuxG0sd48Tzxs1+JU1Ql3RFi5YgDyvufDfCpxrj5AU5WmrMxA7WupG+3Z0iAbXMtFgTpIvhbc9WwEDy8Tz3Kdxc8yTJWzm+OFE7SoyogsCdp/hUQSz/ygE+l8YuYzj5vunVRofwSO0qHc9qVnSsfcU7bk8sfPFmfXVdqjARqa+n+4oEIPBQBi+jV0ggi3L/bBMDaY2dePxz+FXTwkn/k/HyiwyIdCLpA2CwI8sVcSrEBVWCQBqO3kJmBfANOoSTvc/rgfOVWB7MDvP7sT1gE72G/kGwTGFzoVlR7WNngquEEs9WqTIk00tFgZYx4mPnjTpmNV5mB5c/zxRTVKahE91YA8ZtPmTf1x9zD2aIB2k7efwGO1HZ3200CGmDTZB11PeVfpHPdo+WBfaCvCBBY1LTzA2HwEt6YkpYQS2oWud525csZtWuHzCgmyy0ePuj03+IwVFsvk3AugrP2Y0JsjDpJIAICgLHkJ2xJawZSdgeZ635+eK2rAAtzY8vgBfwGKOzVdN/eaYJ8NhjsTquOeW6IyrUgWuIj9SfT99AOINregpNpJYc5UKR8yMTzdQhWABBIsOnTniuomqoP5EZvkij8D8MMpCNrv9EquSdnu9UZnjABFv1ER+JwSgJCzsZB8v9wMZ+ZW8cgbX6nw9cE0qndAmL897ta3SCPlhTm7IhHTfDiqspq7bNajI+zg9AQ5A+Zx7kCsASZ5+cD0+WKRWKvmWBvpQCdripy8CI9Tj1OpYi9if/I2n0OGvaSZHAeiCm4XB4u9V1D6EF7+a/lWmPian6Y6xjk/0EqS2efkWpBelhUNv82OsY0aAimFjYp2aq4rnv03n/7ep6V0/B8ciy9U6CQJgct/S+OtfTtH/De8YHbJ+Df7441wzM9ybXxJjW71pfxbhBaVv8LzFWiv9nqDSYPY1BKdSFIunpInlhr4dx3L1oUkU6p3pVSFb/AZhxbdZwg0KjqCyiR0x9zWXXNEKwhAFNTvXUjYDcaiBpkcpPQGItbU+5+d/in18OBenrw3eC6PWyBY90kdVE/EGR674k2WYC5YkHoP0j8MINDJ0gGSGCC0ajpuOQ2IvFxiuvl0ZdB1Mo5dowU8xKBo38OWE9Gzifx+0o4Or2efwnPiVYUhqMKB7xdoHW7EgfvnjP8A+NGtTnLrqBH/ADKgZUE7aEMM5+C+PLCfTyFOmA65amf4izMY3gJqGgm3URjeyOc1d0xETc2GD6Km24vz4+qKlhXXzFD0MpLa2JqVby7kEr4KNlG9lAxZkvtpe3dJRDe8R2jdNwVHkb97A3Fs0VXQhCtVYIhnaT3m8wJjyxfks0FVaYEQNIXoALekCThly2Tv9FSAAcrRYX8efZD1svDyeQgfmfl8zgWuSLgibwOvmMaGbSWHJRzHM+HgPxjpjHqzr7wgTafT8J/d8ea2SiebIym0CWv4DAmWXXWqVDspCifAX+ALej4rz+Y7NS3MfsfOMFZNiKag7m58zePICF8hg4ysLuNktzg54bwv8c9itZvCefw2xTq2JvzgdMQerJFxBlj5crb8sfAhOqLDaf3y5YBrY1ROfOiJADWmwufyxj5fUzFgB3mtPMCy/mcaGaqBaT3vsPPZPnfGXRcghRqYDuxYC3jzxRSbskhTVHDMJ53D3R9St2jLTKgql5XwDbSbdDHxxTRVxp5Lq2bl3u8fh0wOr1WdmTSqxpnfafdt1tMY+DthMwe9JJknlMXuP3zwYZFpCW6rJmCj6+cD7TraFjpffytiOW7tSoSw/wCUDcbXfeLfhuMeWt3hCOfvWWLnckm2BAjaqrzIAQnzAsBO4HXnvjjWDKRp/oRPecwcb/4URWzRG6dCSCCLXJB8zgjtCFA0wqnrMSwJ8Y7xj+mKFDKBpUGAZm82OoxznkNycUjMOVUabvuBMi8zM22545lB0XsxaJOp7F7JMTWrgmVCqp8Tv8d8XR3oBm6j/wAgR8o+OM7I1WFeooEE6QZBIsAvI+IjBmX7RQzHQZGxkbBdsFUbB8AhpvBHifUrsf0HpFLM/wB5B8FP646bjmn0GXy1ckQe1A3namhH+rHS8W0RDAsquZqFZPtN7O0c/SFGuCUDBoBIuAQLjzOFVfohyAEA1gPCp+oOPY9gy0HVC17m9Uwov9EmVIgV8xHQmmR4f9Plj5lvono0wQuZrkM2o6hTJmANwgtAjHsewHQU4iE36qtM5lP/AOldG/8AaKt/BP0x8/8ApVQ/79X4J+mPuPYH6al/VF9bX/spP9F1ArpNaoRbcJaOlrYCX6HqIFs3mB/kt/449j2OihTGgQuxdZ2rkS/0T5dnR2rVSUBAkJF4uRG4vfxOJp9FlAGRXqz5J+mPY9j309PgujF1ho5Xv9G1IxNerbwX9MAV/ojoOZbM1jF4hI/04+49jww9MXAXji6xEFyHzf0M5eoIOZrjrAT/AOOCh9E1CI+sVvgn6Y9j2OmiwiCEIxNUEmdVWPogy8g/WK1vBPhttj6n0R0BP9prQTtCW8u7j7j2PdBT4L31NXiqK/0N5dt8zXF5sE5bfdx9T6GssAR9YrX6hP8A44+Y9gujbEQudPUmZVifQ/lwI+sVY6Qg/wDbtj630RUCSTma3wS3l3cfcewPQs4Lv1NXipN9EtCI+sVgIiwT9MVUfofoLP8Aaax1EkyE6R/Dyx7HseFFgEQuHEVCZlWN9ElAz/aK1/7n6Y+UvoioLAGYrR5J+mPY9j3QU9IXfqav9kPQ+hfLK7P9YrFm6hPl3fDBB+iKhH/qK3PknP08Mex7HTSYTJC4K9QaFNPsh7MJw+k1Km7OGfWS0T7qryH8uN7HsewYAAgJRJJkr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SEhUUExQWFhUWGR4bGBgYGBwcHRogHB8cIBgfGRcgHCggHxwlIBocJDEjJSorLi4uICIzODMsNyktLisBCgoKDg0OGxAQGzQmICY0LywvMjQsLCwsLC8sLCwsNS8sNCwsLCw0LCwsLCwvLCwsLCwsLCwsLCwsLCwsLCwsLP/AABEIAOgA2QMBIgACEQEDEQH/xAAbAAACAwEBAQAAAAAAAAAAAAAEBgIDBQcAAf/EAEcQAAIBAgQDBQQIAwYFAwUBAAECEQMhAAQSMQVBURMiYXGBBjKRoQcUI0KxwdHwUmLhJHKCkrLxFTNDU6I0wtIXJVRjsxb/xAAaAQADAQEBAQAAAAAAAAAAAAACAwQFAQAG/8QANBEAAQMCAwQJBAMAAwEAAAAAAQACEQMhBBIxIkFR8BMyYXGBobHB0RQzkeEFUvEjQnIG/9oADAMBAAIRAxEAPwDteYr6ItM4WuI+29OizqaNQ6DBIK3sDa/jjf4lsPPHL+JEPmK4affIm1rDa38uFVXFosgcSE5U/bamRJpOtp7xUR88QHt5Rkg03EW3Xe56+H7vhR4hw1XQap95dmi8gKJnmYEeOM05CikU1UgoQVCtGo6XGkmRNmHob74UKjjvQZyuiU/bWmf+k4HK63HUX2xRmfpDy9N6dN1YPUbSiysne8T7ton4TjmnEuL1KCErTd7EAsR70qqkCbgu6jwAJ6DCvRyQGcyaqAXNUu9Tm+mC8z17xubYNheQXHRc6SHAHeu+r7Y0+dNwImbfrzxlcU+k6jQdkNGoxSnrcgrCm5CG/vkAGOhGE3itZqNKvX1EkrqUNBAgQIA67wdyALThJ4lVZMu+tpqODqYn3nf3yT6n4YKhmfJJsl1azmwBqSu8ZD23SqgcUnUEgXK2PMWPK/hbBa+1VO/caRyt/tjn/DJp0kppfRAF5LmIm4nz8gZGLOH51qlRkLp2iAHTTNhItIZTvyKmDG9jIl7tydmKe6XtdRZil9aiWUEEqDsSBy8cTb2nXWiqjMHkhgZAjeTsOgk3Pkcc77apqZgyR3f+Wq60EnUxUg+8QR3QTcmxwbnKDuKxQuupYQiO6dXf0mYvCsfA2kiB7O5ezFOD+2NMavs3lAJAgkTsCqyZ9OR6Yt//ANXTkDQ57paVggARckHnqBA3IvyOFrMUvtKpAKuw0lhHLb7pmGYkWPvHritckszTK0g0dr3Fmppge8CIsumejWixxzpCvZimIe2SQx7J+6JjUkm5G2qwtiDe2yWik5BWdUjSDzBbYDYg8xcWwsnLSYZbEABdgYsQAGuBb4naLi5rLsWX7SVII59/UYkjYEdI/HHRUK9mKdKHtlTcBlpuVIBBBF958bRzjcYrPttTm1GrfnA/XClw5CraVPdIsCoAEzsFjYH9xYTLq5Cd0SSSxYatJ3nfnDTvdlOAdUduXs5T1X9s0S7U2C/xalgefTEKvtxTDBRTZiQSACCxA/hXnhPqVJKsjlkImCCI25AXHgRa+LKmXVyDDxvCEqJ8pg/A+mBFd29ezFOGS9s6dQT2bgyQV7uoR1Ex88Tb2zogxoqE9Bo+F3GETOUAz2LatMAA3dTyPj/XYwRbks6CLLqkXHLldSWMjx6Xx01nbl7MU8U/a6mTHY1/8qR8Q+K29ucqNV3OnfShePCEm+EcZekXBKmQIgvAIiDbUFI5n0nbEqWcBlAVWLDmvjEMJE8rW+XRVcvZyn6j7XZZtPecattVOoPiStvXEz7VZWY7UT0AY/ljm2cn3RpVtM6gCbCLA3vzMzYGeeM1Q5UoSJZSZMksPukCYAOlhP4SMeFZy7nK7JwvjlDMMy0aiuVAJAMkAkgEjzBHocaWOdfRaQalYgQdIkibyzHneb3m/nvjouKGmRKMGQg+I7DzxzHiVMtVrAD3qzKbiQGkB/jYDx88dQz+w88c4RT2lVosSZ/zKT8jOF1RMIHojOzpM7GdvKbevLGcgTtDeXKDc+7rkxp2B57TtjYzFMNBJggE/v1JxhwAlNrElATEEyFMfMYnJhLSv7T5rVmKVFZC0kNRgAIlwFpid7DUenwxRwegGztMmO5Rqm+wnQk3/vYqzOd15msCjK1NaakGLiarKw8CjqeXO2COD10XM1NW4y5tAIg1V1SP8I5dcV5ctBTEziI4D2/aP9qTTK00BB+0LsBMdw97wkVDTHo2FnM5pRWoqKYrurhzSOzAKxIY3gjf05jG7Xy5zOdr0lqKppx3nB000JkebFnMLNxoHIkbGX9ksvTo6sv3syjLVpVKgaXdYkMN+zqQyFL+9PQBlFkU03JNTMd2i18h7OwDmcyQAoL9mkhQIPv1G+0YWuBoU7aLEYxfZP2XpZylWzleiqCtVLU6YLLoSfuusOJ73gdIMAE40uP8b7fhq9mQi5zRSQE3R60KynqFhr+B5yMbWc4pl8lQp0CxJIC00QTVqlQB9mgvBIPe2mbzEMAA0Tku8RyaZJVcVScsWXU1jVWT3QXA+0pmAs2cA7mJDDw5FBZIgOfeGxJnQ0fxGL+QxgcV4bnM44L9jlaQZXFEhajsVhpqm1pC91Wiw8SZpXrUa4oVmSo7q1RKigKDpYTTKzuo0tO8EcxOJq9MjaC4CtiCzh3P3YPKTykcgRfH2jXYsC0CRJF7TcEX8rfrgWjnEqadRCuLf3uQkncgiPhi+nqhivcIHd1GYuSZHKBbw9MQEmV1U5ziiqs6ZQA7b3uYF5Pl1xYuWZ1BAOx7qtBEiDBte0Tb0wNWRizd2Ys0d3Yjbp4dMT+u9lsulRIBAmwggHmBvE+PnjwXl8bL+6IIBQLYzAFvnP8A44rzVCFRWUtAqBmiDvANuZkGfW2CqeY7omPu6RsRsYPqTy6Yl9aH3gffIncXF4O3KMHNlxB0jCqAKZYAkFpInck6YMdfW1sAZbjVdkdmyrjsnZKiUKgd1K7lqbiSCII0Ez1xpqiQAJkCAPM8/P8APAvCJTP113BpUS3UMO0VdR/iKBT5RhbqmVjnRMX80yk0OcAV8yXFMvm0+xq6mF9LLocGLmOne5SN8XUqUDSIWZmBtBBtyjf9MB8f9nz2tPNZamO2RwaiCAHUyGOmVluRuJB64lmuL0wt1zBdLhOwq6haAvuAHw1E9emOte2oA5n44LtSk5hgomFp91dTOIk7k+QPn4YyMxn8uGKVq1Gmxc91nBKzMiFkj8De840ENXMPpCtQox3ibVqs8gpk003uQH8rgD8UyQrVPqlILTy6UwaqU1UM03CgkWHuk3B88da9pdl8T2c8FzoyG5ii1oIIqIdSEAqU0zpJEkXErFjzi18YVbUrLMMratBi4sySo30XM2AF+RjGp2KZdVo0jACyIJZmBJkSwgAkEzsL22BrcqrIGAIJlo2WbdwctvO5PPBNslJ19gdJqVSIHdAgbWJvHKfwAw64TfYh5r1oBjSsdDvt6AH1w5Ytp9VOZohc9sPPCFTMloI70QfAgR8hh+zvLzxzDKVmXLp3gtVqanSRJmBIjnDNHwwFY2QvWlxNu4CPvGBYGAPdsepGMavUmhKRdNQk7jdACeoMXub4Mp12K0xYGBJ94fzAbW3gxtBI5YpzqB6NQAe6uggH+6ReeQi3j4xiY9qWkSuA2bzbAzLoJ6xTWfDfF2UdKb1ajQSmWus7jW5uBePLnGPgoha2YiO9WLSJ+8lNo9NUeHpjJ4sjg1yPvZZUG1y1ULA/fPyxoFs0gO5RsM4k88E6+wfs5W7Fsw2cajXzQWo+lKLr2ZE0gy1EJBMm6kiLHxY6PC81TGhHy9ZhEFsvUokyZIZlYrBuYVAASfEEjKvTymVV65VUp0qdPc6YVIADGWgGI+8SebGCqcc9q6lWg2acPRyd1pDVpq5kwQFUi9KnYyw7xAMESRhkRor5lB1Mlm6uYqUcrQVFoV+3qLWcMiVmD6qdN0EtTZXDqIBBZtjYNXDKddx2q0KdPMkhKrVdbtKiGVezDDQOXfAIiQJwrcL9n6tNsuwzT5WtnZ10qNNVQdmjVAEg6RFM0wNzqLGTON/L5arRpMuSdVzOXKjMUSAFzUAHW2qTqqr3wwZSdRUsSggRnDr6LpiEbXGfIbszl51d4vSrLaOi1CSRBO9rbb4V/ajjb6ezzCLRzWXIrUXVppVgI1BWNwHUkxeSImbYfPZn2vp55CqKUqqDqpuRrQi0gbsoNiYBFpF8B+2HCfrFAlaS9rRY1VWAe+O86wQQQ4kXBElWIMYKZQwhMjmxUAK/8uomte7dgVDLJHO4OJ5+h35pWYGLGOtp+Pnf19lQKtCixIYNSEMo0FgyEqTpgAkEAqBAIMWjAXFaDZaAk1IsoIABPiYsALybxjKcyDZeKoo5F3GmowbvBjIgMVbUO9Jj3h4wOdwTqtBuyQKw7ULdVBKCYCnSFLaZC3iFBvEWH4VVqtJKgAWnaY3ME87WNxz3gZ/FfavL0mCBmquT/wBEaoMxd5HyJx4OcTAErgC2Dl3PdimyqAbswYnTdTAgEsA0nUIMRzxTR4cTJYuFnuEgekqGIJIn5+WM3Ke0TVj3KFdzEmdIEf3mMc8XZbj47WWy9dTGksaQJi9htI9bSfHHtrS3Piiyngr+P8Qaik01DVqsCmm5mO8R4C/QRiz2X4f2FIAgdo0sx6k733O8D/fEaKNVrdq66Aq6aSkgsAwBdnIldRIAgWAUbySdMFgCRJ6Dp19TzxmYqvJ6Nptv7T8D1Whh6OQZjqvvbkNE2i4MTvv89vHFdetazWFzfe8Hy54hlmGpiUYGSTYkWj9gD9cVZxl0Mo5COe8T+OnE2/RUI3LAFQeu35nGZlV0Zt7mK1IGxuGpgq0eIBX/ADY+fXjTsRIKg2I8jN/EfA4q4vVU0hWX3qLCoRzKm1YdIKkn0xRhCWVIO+3PikYhocy25fcygMFVAI7oLDYhn1GPIEx164HA1uhE6QCxJ2bUYS+2yk+FhbkUqnVUQ94kSoO1p7pjzP7nA+RrXqx3oMKI5iFMgD+PWbcha2NXcVmJ19hVh3EgwizG29o8IHzw5YS/YNSKtYSSIG+8yZn4jDpiqj1Amt0QnEmhZ6Sfljk9fLh2pGLiobj7qtBEnfSWUeqgcxjq3FmimSeQP4HHG+O5molM5miJejLaTPfpsVFRWXppBadxo88DVEuCF62mqgaZIBk6bxMQSD0mWHpj5xAgdrTUd5kkCCJiR+AGMfhnExnaM6dNRSdSsBGw1geEEb7d2d5xo5LNd2mSNRprpaTcX3/xLM+IGJi0tsdUtKufp6MxVAIhmVh5dmi3t1ptimtRVjUDbClrt0p1abOI9QfjvONX2k4caddagI0vTK+WhtS28RVP+U4yM7XFNdbA6CtSlU0wWC1qZWRPR9B9MaTNqi2NyhGxib7/AIW79KFLt+I5PJu7LSYa2CkCNTupKg21xTIE/wAUYnneE/XeLUcqi/2XIKnajleGCgcx3UTb7rYqHGBns5k6oplKitSpvrA95O0d437v2ltj5YafZhlXOcRqloDVUE7CRQQnwO/pfDBorwQSVT9IlRqa0MyRBytdGaOdOqoSrp/mkADzxVxrM/Vsxl82SulppZk/dZCQ2pZO6FqjDnpkbKZO9tIrZLMKr9oDSL2Hu6HFS/QQlpvgShQXPcK0sNRqUWAJEd+lIW3iyxbl1nHAiKA9vuBgas5l2K16MF2S2tRZnn+JbyegYHljc9kPaRq1OkuZAp5lxqRiFUVwNihFi0RKbiQQIMAb2L4sudyp1HVUUFKyWghvvDwfvHwJYbAHGZwrIJmMolKqobQBSMiCGpDs2KkGxlDfCq1TIAVxX5SjWpq1FO79XrFVBAP2ZOuiAY27Ooi7bg40c5mrEtZYJJ2AUC7MPIH59cA8KyAoSwNRy7gsXfUTC6RJsYtbVN/QAfi9T63mfqoJCKFqZhh0EFKc8tVmPn4EYgqEEknTVdaC4wEu1atfiDHSWpZVfdAW7RuTG58+6J5kHGjk8jSoABFFzu06mNpv+xhpqUVFI00AWRAAtA228sALR1qXcwEtG4jr84jr1xnvxLqlhZvD5V7aLWd6+ZWsL6rzYAWHid56eN8WVezYwGO3IGPEyTt+mMlsxu0MJAidz1ESb8vLE6zwAJibAR8ZM9fPCcl0zNZHGm695G1DeAJ+ROL8vxYBSHGmPWflJ35YHyNVgIEBeZ6AX+LEj54sauHN1GozB5xNh+HwwtzRMFEJiyPXNK1gwJInTPKwuN9/D8MUcTqhUYmDANvOw+OM80ChLU2J0XIMid5E7X6fLEM7nu10qttmYdbgQDy536TgRSuEWeyupZdWTuxqkLJ35Rt4ziOcyL6Do++NEf3l/qcTINGQJLadQG1xeN99/HfyxH2lzzUqGhb1qxFOmo3JIAYr6GAerDDqbXuqNDd6AluUkoH2crdplQSW1owVityY90kxsA5Ji/dBm8YJ4fREOYmJcATJJ2BG58htA64K4bwoUMo1EkEidRHNtzB9APKMS4dRakdLQQxgR42a/IgSfTGu5wJMcVkpn9gqbd52szrJHS59cOGFz2VEEgbBFH++GPFNHqJrdEBxk/Zt/db8Djl2gwhI1KQdfiuqYNtirkHHTfaI/YVP7jf6ThIeiFpRAsh+K2b4jAVtQgfquV1KFTKZh0M9pRYEE21rfsnmLErPevBLAggsrPnCM3SrU+1C6WqJ9oRsCrEAhZOnvaljkQbkKCcH22y7EJXEkU001LXC2IJ8IvfYpG74x+GcReg4ZJKi7IDvNtSnk4jyIkGxnFLmdOzMNVLm6N2U6HTsWl7Qu05VqjN3KtSiwO0uo028SB+wMD8RodpSdeZBIPit1v4kRgrj6DM5N6lEljrFRTEksm6xuGAZpBvYHYgmnK1Q6K42YAj1x7C3YW8EnFbLmvUaWdNPRmEEmm61Yt3gNJYeqAjDZ7JcTp1/rL0g5pmsYLAAmFbpz06JH82EzhtWV02Og6D5QIH+WMM/0Y6ab5iigYinWU6eUVKbLeeQ7Pn4eOHmNV3COgupnv58lr+0lcZfJVmaF10qlO27s5qCBbY9y/QHpin2FzBXgwqEx2fbkH+EA1LzHKZ54VuO8Q/4lnlohz9VDQGRQNkZiQxBudLAE2O8Y0uGVf7MOF96VrVe3YSPse0LWbq8qLbAnxGFueBM96tWnk6YyP1fNIn2bUlpVx0VgpWoRaGDAC07xgPh2dKpVqUiGAzNZokwQXYqLDnIjlfwxocZ4xRohkhqh0FWDGVUER9od9osLnphe9ncm6JUo1VqJURwwBWJV4KNBg/9FxN9x0jEYl1OXaSvTeAmXiHFNFJ6xQQtN3AnuzcoCY5wgttqAxjeyeVZaRzD3qOxqMTEktNzyG5+fXA3tfLZanTkgtWpowX7y9m2okeDqm/MDwwxZV1p0QoAA90Dw2HyxDjHFrA0b/QKrDNuXKeWzQFMBgQNN2PON77xgV6vaEKLAn5ATJHIAYtzVUNIKgAA/CbQOpt6xiisouQNJ3N9wdrfvbELBOmqrJhRzIHuAzALMz+JBNuQxTlMqI1tO7R5mfkIP7BxblaWtlCybXnmbTEzI8cTriCFuVUcuRJ/EyR6HDYug1XzMjTTUA3aCY5wB+oxPSVY2sGubHSACT5CwHiYwHm6heom2hASb/etpjwBhYxqZij/AGdUBEvp1WvA7xt1JgRhRbGqZKHSpCaQJLEA7TG5+ZAB88CdiusEc2uQOXT4WxoU4FRhIMAmbbgWPl5Y+UMsUN+dx09D8MDMLsSoZutrqEgwR12FxfAfDAh4ujPLMcsXTnDidht7gfwkzvgirAUHmzfEQR8B08sYy1D/AMWyccqT/wD8sx/TFeC6/gUiv1E0Zp/fvBLsB6U9VvG4Pwxc9GapMjTKm+0yPd8SSYxKhDAjYgltvCBfrAj0xVmaBao6k93XSI2BAGlt+lotilZ6bPZanpJB3CD+p+OGPC37LmXc/wAoHlzj0mPTDJi6kIanN0WX7SD+z1P7jf6ThK4jUgKFgkVYjmQ9x+OHL2qeMtUO1scuz3EEVzVq1AiUjEzOs6TZfMjlvHIWwNQSQl1NUy5bKhqaxIYiQdMxqM6XEQwmQQeU7WxzDj3CxQrFVEUzOgTOgqdNSnq56DEEgEoyHqcamY9tKyqiUCE7RjoYp2rVL6QE0qEsbQNRm04WOOcRrHMVEq1gtUupqIyKFLU5VY0rGoAspIJJEgm2KMPTex0mO6VLUyvbHsVscA4imVqFqi6qTwaigSQV92oo6jY9R1gDFHBnU0VCHurKiRBOkkCRyJUg+uBVaRMEeB3Hh/XnifBk0FgDCuZUePOPgP2L1VGAPzBRl00sh3aImlRVargCO073mVs3yKfPAv180q9WnU7tDMmkK7aWJCAydJU2JAcRBkarYNzQhkP82k/4gVHzj4YC4jldVRDqGkhdSlealyD5xqHqcKLd3N0WHft5jw9ERWoNWp1a6yl5QLCkmqezpIOgFMkG9gB1xtVeK1Mm+aSvTprmWZC9ZCSgHZroVEIEtcnvWBJJBi4OXyhqZXMU61VaOpkqUKfdLVwZAZrkimopMe7pMyWmwOhwnLQKmarVHplEWplqb3+shSp+0Ju+phS5giVNgBhZa066bvJWtmI3m57Ody9wzgi1BTq56p2GWrLU7OG7wdSAe0Yj3veN5JKwY2OvlUr5nRncyQrmmAlJKZUaQ2oNJcnvCT/jwtcZd8zWeoSB2zd2mphSTaQHiASJLNzvbkwcPp5n+yIKLU6TUWVy9UMKpQAlqYk6TI/xKTEhQcLrgltkxsRsoTj6B3o3vExO/eDry/iYemNnNUv+UPC/koJmf70YxeIgPnPBaax5m9viMaOXrHuk8liPNjjGxZJcOweq0MONhWuk1CvQ94jkBNp8I+eIZiSzEEAAg7SdxHyIsdguJpVHYsxYaizQCYtJMb7xiFTLFqMzEkFj4bfG5t4DCKUNKa8FQydXs9M76YnkBubfH5YooOQWLEA7G8hQAd/I6jiWagUA/ibdNp/A/HwwOtIGq8WEkCeY1A2HTu+OGBu0ZQHRX/UgVVCZBcE+nXxhZ88H8RzPZMsSRMz5AkfE6R64CzWZWm9Mnve8BvA35DnGkeo88FcUy+u5MXgT5SY9BvgIuJ0RTZZWTzDGoRAhhB8JI0/nY/rhpakDTUbCDE/njE4fSRwy8wZjqRBU9JmcbG7LfYGR4kgePU+kYRXM2G5MZYqjNUD3BFlI9Z5+mF/hVI/8T1gdylRCsd41iF+MkfHrhszZgA9Ln0n88YfAcqSc8w2Y06dutNIa/XVUX1GKMAZnuj8kJWLs1HZeHippkqQB10k6XMeAJ8PhaD1ylXSSZLaZIg92mIF9+9F/HFPCkl6lNvd12HIgOZBjrKjyPTF/FQGq9oATp0MPEyp+akf5caEblmp19lt6nWxjzww4WPZb/mueRQD4Mf1wz4romWBNbosb2tj6rUnYLPwII+eObiqlMZdczSZ6Uu5Kp2ihwKejXTF9PeqHvA94KekdH9r6erLFerUx8aiT8sc+zdFaj5ZWCsqshZWVGB1JEaWDRIUiReNjfHHOyvlC/VYGQVXTPJ9UqmpXNX6mkI60RUBZdLBtNGG+0aImEgkgTb7dcKqV6GW7VKVOhk+zTMVKcl9kFXsV0Hu0wxJEmSeZUjD9k9JAAET/AA2EqRJt4n18cK3trww/V3WjXqfV2ra83TUmoxVnUVim7KBJYqthG1zBMqyYK4CkkAEHRqah2hShXZQO1CzEj+OB0EwbSIxFqcTB2O4+R8CDjcqdg9cVKFPteE5f34UmmtUqdTim/wBoyjUhJggSTzv7jHs6KINWk5ajo1sGMkCwLK3MXEhokAkFrDFP1ABDHeH7UdTD3Lm89yyfrQqEgAB1AYLsCQd1/lJtHKfIm3N1SDpHusstIEkSpp73ES+3UYCzFLZkMOt1PXqD4HY4ro5g1KjGSVUAAREFu84mJMMSL8trYMdYcPhTtZAJHM2W2g+tGhl1DIFRlqNYkU1eXZTy1toABmDHLEuI5yuGaglZmo0VNOdKiKc0wxqaVEwyhSeenpM2cFzYoUKzqwNerU0oBdkVVDA6N7FnItBZkmcaI9lWp0cxUFdtS00Nan3YYEkmmHJGnurpBm5JvBjCCcriN27v3lV0wTbjc+wR3ANeTStmRTpZilli66g0VGLCkSQ/eWFkLFrat4g6vDMpUC09VR2SnPZ0gF7NQ02QaA5Cr3RqOxNhOI0+GZWvU/s9NxlnpKSqh6dB2nulksHYLEmCLAEk7a3D0hIgrvAaPPkSDz2OJqrtwVMRZJ1QgcQ0DZKUsPGPEdI+OC2OphaJ+czEfLF/GctpzasWBZqVYCBFg1MqCPKow9B5YCyrnUJPT4YzsTGYnsVuHOyAvVOHljpTrJJ8oja/LFuYqtTHumNoOxIhtvUiPDGyihROxnfry/PFlZAQwN7MB5mQf0xntq6ToqnME2WRxPJiotMA2AmByPKRFwL4ycpQAYgGFX3iRyFoHh/v4YYczw+CShIN+6Dv5GdtzHMnGNlVW6NfVNjsRffzPLnGHMfsmClObeCoURqrB3EBRZTBFxIj0UH4Y0TRBS53JMdSYI5eJwC7RUOqJAmAZjV+dvwxfVOkUhe7CbdZMHoOWPOJK4BCrojs6u0yO912/HGx2MnVcciB+9v18BjPzIU9qQdikH1G3hAIxo5St9mCJ2vP78PwxPU0zJrdYQfGs8tGjUqG2gEg9TYKPVtI+OK+AZBsvQp0mBBZA1Rueo95xO8idM+AwNxRRWzeXypuqr29bxCzoU+BLXB5MOmGbiI1RyPM/wCoev5Y0cOwMpAbzf4UOKfmdHBYORybLVViCFeoG5iAsEx5sVPocaNQA1ipN4BHjEAmPXA/FcwABAIiNPd63bvdSIHlHjN+YqaahMknQRB2kMonfcziglSpm9kwO8ASYHObXI3N+X4YY8K3sg8u1yZQEeWwj4fGcNOLaIhgTW6LK9pADRvtqX5MD+WEHi06lVAAzPAImQFvPXVF7+PXD17V1glDUdgyz5ahPywkcLVjUpba1mfCxBMdQCo6b4TV66B+qLSuKKMRyJIEQDqMiOUCY9MV8PUwskszW1SAYZTJBgW6He+IZunbs/vIraQDa4aCbHYXkjcmxnHzNEoaCBoNg8CATpMgjlJm3K2Fm90KweJcQzFM5vJ/VdVPN1mRK+oKEWqqUmilpl9MAzbqbbk+2FUmklGkUUVdSFmk6URftCB/FsJgnpEyGDMVXsskhjBvyJAjraQThW4hQNTPZKkzK6qlVnEbmV1ah/CSFjb7wxyrWkZv6g+QRsGZwCXKHAczTmmyLUA91kqJty7rMGjY+7j1Lg1ZHJFGodfRbSOrbC3XpjpNegp3UG+/Pwv08OePuVooghVCyZMAbnfGWP8A6Cs0QWifH59lW7+MpudMnnwXNsnwCvmKpWmURiBqhwWUrEaipIXcc5sYB2w78FylPN5ehVrguwVZuZYiPfvD95NQmRN+eN6kB8T/AEtjH9hkBytNVIJQshIII7rvBBFiI0m2LcPj34wFxtEecpNXDtogBqad10yfduSfO0jy+GPUaJImd7gdJA+XP49cRexjy/GPzxPJ1gRYgi4te62YehEHFRSko+2i6KuXqH/uNTPlUCAH/wADgfOL7hVTJnbpJI+A/DH36TajLTV4GlnUGQCQQCylTEiIZfHtD4YNWlz5rb4kT+OJMZYNPeq8KJBRDN9n+XnGJK0nxkG3PliLL3AInUQB8d8VZPMAnUYKzvNoid/GMZQFlZN0dEC/hbnt/vjOfhiVFWJDKSyEWjvEifn/AE5GJULMZHOB1/pz+WLqSlUk7xPqb/jjrZAsvOg6pUYaSxIkXBM7kW332AwR2naU2YE6lgEDkZkAekYqzOXK1Y3FifEwJ/dtxgjJqtOlU33mT1sBfrt8MUTwSSgdTQTvFiQbn7wAHmDfGhlaokqoPImegJLfP8MB0KZViTAWLA27w2Hpc4KoQHLCb02kR0JiPCIPx6484S2F6YKH4MRUzmaqyWJ7OmJ30soLekgfAYZs6NQ0k3KNPyU3/wAWFLhL6c7mD1TLk+MpLc9+6cMfEKDtRVyVJg3Gx1FTv0hd/wDfGmWzHCB6LOf1iheIVGJpcldhqBg8lE+YaR688VpnddTSRbSwInf3I8vfPwwRkETs1Zj7q8j3V0ubR0MkW3jyxnZvKtTqroVvfBDfykBGkxF9Nh0vggAgTr7Hp32NvcAgbe8x/wDdhqwqeyRivVQbLTTrclnk+O344a8VUuqmt0S97cuBlSTtqWfjhSydFw5qEiGVSItDEkvadhMbn3R4YafpCTVk2X+IgfEHHPcnntcU+0C03VtBkqyGm1NGUGDIMydXJtjF11WyUD9VoZnNmqTE6ityhM3AMDUp7raWE8ihXcWIelfLdoYJaJ2JZlvM/wB6ORB0+OAMqKnaHUusMJNQJECSFDQx1kG8gzHWRjR9oso7diY74ZWFgR3SjVA02AJVYi/dMHYEBBQojMQaxAMhaeu5uNTEJbx0H0HgcKIYjiuVcAgVMuVuYiNbGRF/eXpuPLDbq1V2UBpNPvE7LpaaQHI/8x5jeAJMYV+Nn/7xlYNu/Hj3Y/L4jE9Zg6N//k+ibR+4E1ZhfUdPIz+WJ6vHEwL4i9OYG0GfhfHyBM2K2o3hXr90HqPzxhfRmi08pRkmXqVQed0JT0HcX188ald4Fz7uk/O/ynCt7FtVNEEe6meqG591TdoUb97Vvtc9Mb38P1X+Hus/GHRdFr0yVJ5kcvy9cZ/C2UBwo92pVkDqzlrfH54vNZ9MJBMC7ctpkbkgSY8sYXDRWpZqoCQ1AxUeEhlY90De9gCTeYtscbEKGV89vaiNQCFhIPeE3UMumSOUawwneMAZLNFqFFju+gn/ABBdX78cW+32ZY0HpCAToA6y7mmwvaIO/ifPA/ACGy1EGPcUjb+EH88TYy1Np7fZV4TUhagqnUqiREX6dfw+eKMhSWmuhrmJtziB18bRj2XMuWJs3I8rWI/xGPjijOPGpjuqGJ5kr/Q4y28FaeK06VXVtzMC+/nidRYki4AAPoT+c4ByhPUCYi3W5tPMYu+vAsEtBkT4r+zgIM2ROgKGbywLMY2X93xhEllK2gMLXnVBgDrvJOGSsRpJIjunz5YxKmUuBsVufCW28bfhhtMpTwhc/I7onu9655kfoMX5upCKdyaQEczIEiOsYjUpFgx/nAnwAIxVngAATaFWI5Akz/pB9cOadAgUeHj7Ws4uVp5caZ3P2pHlZdzGNLJZtHo00Zgq6DIEQJDfGAF8ut7YPCqwKZ6o23aLTXyUMoi0T3ue0+WDaVKaZ1NMiZ03hgZJgA7T16XicagGyO4eizn9YrX4ZrQ6Y3AYiJsWIcCOUAERzJudh94nlPtAysT2VPfczcnnvAawP64m5NNpIOpqSkC0TH4ATt+mPmf74WoLPuGBi5RkebcgRB/TAyhTH7DsO0raRbStyZJI3nlYzEWucOGEn6P2mpWjoJ85IPzBw7YrpdVNbolz28p68toOzsB8m5em2EVsppkIy3ghXVSqxEEKFAkRNzhn+l1yMioVnUtWQBkJBFmO4EwYjHKstw6sTpavmjqBPdzFS/zifOMTV3hr4JVFPB1KzS9scE/cOywVgwIJvsNtpIktpmDzv440K+apMELMJWCBf8AIP4WnlOOXZztrUqFaqcz3ZDEMyAwW+sOV0iABFy02EjfWy+TzjLD55tSgggUKJifMSfAmD4DAyBfMh+jq7gmk0qhzKtSEhkKsxPdE6LjvTI0MpBHND1wucVpFuKZQoRIV5BP3QJHrLfAeGBszwSooLnO17gTOhVEcwNEL5iPHEuGo44lTqNVas70quolFX3FWB3ABfX03vzwFV7ejde8H0RtwlRhDiLJ6DRJ8P1x91X9fywHmK8JETsDa0m/wviylUifjfxx8p0ZAkq7PeAvcQWQQNyIHzwreyPEqApVULEOteuXWJnvMQRaICkSTt6YY9Mi4Pd5bmxtPpjmWRqmkK1RXI1VarMpgoYdgpKFSCRBIMHljZ/inBgdPYPVS1aLqxhveuocD4qujS9am5VEE611STogrAuSBfmSRaMTyudVs3Upq9M6kDDQzagF0A6+SmaggC8eeOb5PL5kjVUzTU3IDRTSmhE3gsmkm+/KeuCskK+uVzIaJlWy9I2tMkC8x8saxrURO16/CUP47EEdXzCe/aDs6z01GmXqBNQuSUVqqKT5/mcK3szmG+q0Z96CIM2KtpFuXuj1nAWYWuqMErEa2LQKdNZMNALFS2m8RPukja2DfZh9VAd4ORVqAt1JeSb9QdXrhGJqMfR2TMEJjMNVou2xqt7JtsPCLzAuDHnefDAdeoWQtaSwnyK/jM4Ky9OAurcz+V7+dz4YErm5UgRUY6R0YBdX/AJfjjNHYnI7h6StMg7n1i2K6pAZXIk6+cWBYSd/PFtWoKSg/wgnykQfz+GMzO1tSAgkWDRH8TXnxuB/hxxoJuietbOye4J78DbkPe8/6YDavJq8tIJ67TfFFPMMxY6jA0qOskXJO/I49TYd4/wDdJA8oIFv31wXelmERkKKmiymdpnwsG+YtjEzNf7OTuCxPlEj8B8cHZfNsiEERrgR08R6Xxn+1gWlRqQQCAPOSwED0JPlhtNsvA4lCerKG9k6ZqUaxAuaxI3N9A3PMQxtfc9cM9DhyyAToIXTIAE6NQBgkzEj+kYT/AGT4vWooAlJWBLHvVCoMxJjSw5AT+zuU+PVUe+WQEmbV533gFIG20i+NSq7aIB8wo/pqpE5St3PVQ76VkkCIi4EEHxnvD0bxsNlsiYXtCZUvGlTp70HeLEaY33JGMDNe0SJV71DNK1SRACX66GBMxA2nBvD+LIfeoVm0kxrpRBO/MgiCbEfPHCCg6N/Ap19hwFzOYQDdEeZmZLCZk3JE+uHbCT7B5qnVrVmUMG0qLo6QAWiNQg9LWEDDtiqlGUQiAIsUlfS1H1NJmO2W4vHdflzxzKnQqVZBY06Z6MC7eEwQoPgSdoI2x0z6W1BySA3+2WPPS+Oe0KgpUyWMQJPM/wBTfljPxj4q21hbeAZNAlxtPxqqeHqBUC0gEWjKkAW72lhykmOc7mbnGlQphXdhud5MgnkRNx8Yxl1+O0UampqIxq7Qefjfu3te+IZ7iBQFdQLljp0bwNwd78mNvQkAzBrydFYXMAN0dn8/2dOpYMdkST3id5Avz2EkgWwLwStUXOUKlXQoZaiCmAO7OkjU0wWIpGwsNIAnAFEBWL1CprEmOegWlV8SPeaJ5WAAxDN00rKy1VhCB3wTKmbH06nxm2CzNGyd9ie+1kuph3VGEgxwHyunOJ5bgE26Rv4/pj2Zp92fAT8I/PHOuE8S4hRpxqp1+zOkdpIMeYubRvEW33xqtxzO1F/5dGlG+p2b1ACqD/mGM92BdNnA+MeShyVIu0rbq8Sp5em1Ws40bydyJtA3JM7eQxzXgyF6a1XWERmNMT77M+okjaFkgHqfDEuO8PqZisTVrGs1NW7Q2VFbdadMDY3vz63wfVYNpUQqiAoGwA5DFrGDDsgGXO17OZ/CbhsO4uLn6Dz/AMPmiVqh+9eWm9+oG/7ti2jVNOoDqAQ/di5Y7SeQ/p6eCKFHXpPKb3wFx6ulJA3vVDamvVjsfGB+Mc8CwEuDQtN7g1pcVfxeqXYUg28s5FrcwOk7ddz1xqeyrAGqgULLCokCBBQI0CdwUUnz8cLulacvVcBmMtJgCfujqBsP1OD8ktaoFamlVADIYjsxIIIu5AZbCY/HB/8AXLu49qkxLGFskw7UDf3c70z5iqdQZT3SCIF7gn8pGLnE1FBvBk+gOqPWduvlgHLO8y2l2N9NIHSCLk6jBMkTsBi6kgBlo1GwUHmTzb0E9YxObWWdEXK+5utqQMQLiDAsbmSJFxf54HyuaCrUVpnSO90vaLbyZxqPUDpY8jH78vzwJU4ZMRbumfGYsfC02wLSN68ZOiEyi97S25Jg+IkA/MR64lWpRIFiFMSfdmwPnpG/h44r+oPTqamZQq3kzteYEdIHyxfnc53g0HSxJkjcKJuDeLHBzeyGBChrFVoJjTN5BnSO9bz3O9xhV9t832lSlTX3nliJ6ABZ8In4YackmvWBIAWJ89/UycJXFaofN13FxSSAfIbE+erFOFAFTNw/weq45ueG8UXwVoFL0B9Zm+GNcwATIFhy84/fnhX4adKIeYAONUUyrPUaNLAc7+P4YGods9/utui0dG3uHooZpTUztATCpraP7u3+rGnTz8O4PW0bCBzP9MZbODmaZG6pUPxamDy6FsQr0vtSBcXb4mcdebN7vcoGN2nd/sF0v6MamupWYT7qjyuZx0HHMvojb7XMi/uofjIt8MdNxp4T7QWLjvvnw9ElfSzU05SmYn7dAPUOPzxzbhNKlXZqrw4pMaQR1kBwZdirWJAsOlzfVboH0yqTk6Ef/lU5vEDTU/fnGOe+ydKcnrWD2lWo0/xEuV+ELiXG7JLt9h+UdJx6EN3SfZFZ/wBk8rmW79FVMaQ1KKZG0GB3WI/mBthXoFmyw1MGerudmZFchTY91brYWuTcmcNftS9RKKpTs1d+zJ5opRmqFf5tIMdJxgLl1R0Yc6YSmuq2kCQAPiZPh1xLTqO6O57vDnyVWDoy4ndpzzvQdWgRUy5kkoH1G5kkd6SSTE8iemNDKVVkoZ1G6jm0bkRYDb9kYhTp3fTzkjwt89hOKabMOzZjDSAwFwS1gBbrf0+AE5tedStYNyTHOgRf1My5DMCQshZAHXwJIEWvfyidPOOVCUivaMAJuRTHNj1Igwu5IJ2UnFFXiLI6U0ZWdp1KQSACO6zEe6oPXewsCSJcNyCUFAEF797neJ2A6AeMDoACGy3M7wHO5KdLnFjNN553qdPJ6VCgyi32ksd+8eZJuTzk7YzdWkrEnRFztYm1/e5DG1kxpBX3otMz+zgDiOVppIYVHeoR2dJSSzkAfdW8SCTyxymS50Feqwxs6QisrnA8KyaSFBLEyoJm2rY+Y/LGHka9bNZzVSp9oE7qyDoQX7zHYTc3323Ahl4V7E1Krdpm30Kd6KVG5bKziFEcwoPmMOOUy9Kiq06SBQNlUW8/E7d4ycEcRSpTluTbsHys2rWfVgCwBntPBZ+Q4LTy8Ob1IvWZQah8FMdxf5UAHmb4nWohyDckb+Pm2+MLivtLrZlywFV1JU1LLTU+e7R4b8mxmAVWQCu9SqDcwwRB/hGmRyAOr0wg0nm7zB8/14wuU6L6hkC3HnVMT5oKY7SmPAuBA9TbHylmkZwlPs6zDdabFiBuD3cJtekjlKPZooYgkKBYIdT302JhV/xnpg18lRk6x2sxY2CjmRb5WGGdCxoEk+XPmmfSPJMHyKbitQAzRK+cqPGxU4spUqwsaRjk2otNucKL4T62Tyyz9jT82APzIJHpgWtTVD9nqp2vod0/Bo+UWxwMbx8v2vHBVOI/P6TnWzNKkYdgh37x7xgfwHvQBJsIt4YAX2oyZua0kefjy6emEbhmTple0qDWTqbU8mR92QDeQJPnjTzSU9GnQptIAUG485iSdwNvLD3UaLTBJPl8pbMJVc3MSAt+r7T5YJK1C7mQtNQZJJ6bDzY/HCpQyzU6TBzL1D3yORchR6CcbHDKVOmEcCDpBIFhfwI/rjN9pM0o7MrcPVWw/ladvQYJmXMGMFifRNGG6Jhe8yflXBYhDyt8InG9XKkXAIkb7Cwj9cLmaeH8f1P7vg5iOzW53F59L+MjCHcVcwi44KjiWbjMoV/7ZkebR18Bi5KjdrLWkWuP30wHmP8A1J/lofA9pP4YqquW0gXA3ExBBWD1PPDXNkDuCUx+WT2n2C6t9EyAVaxHOmk/E46Zjln0OVi1Sv4IsfH+mOp40cJ9kePqsfH/AH3eHokT6Y0JyKAGD2ywRY+6+x5Hxxzj2GdRTegCYR1dQxuEqgfg2oY6N9MlTTkaZ/8A3r/pfHJuB57sKy1HUimQ1OqYnuE6kYQZ7jqCZGxbE2MGYlnEefNvFOoU81DMNQfKye/aWFoGqyluxPaDSBqAgq5EmDCsT5YTqVOlWU2DdnsGgjT9xhvKkAQfCNwY6BTKuomGBXzVgR8wRhUrexnZOGylXskv9k47RLxOk6g6A84JmB5YzKJaGlrjB3FPpVjTOkjelTLuA9RSe+pkz0a6if3bFXEs6Xpmkqa3ayrE+bHlAB5846X2sx7PZtQYprUltWoVwCYNgA9EaRaLfHngDhvCs8pdnywBYzq7VAFUfd+8Ym+xJJJ3vitobOeRI7QnPxbS3JJg6mDp8qnKN2NIkgtqYEm0k9XMnxsDAmBtJPq5pEOqo2mBaSF+R3/cYoz3s5m8wNJelTVgO4O8Z2gMogj70yDJIiBOGzhfs5l8v3hS11OdWoNZt/DM6TvcX8bYVUfTG050ngPlD9WG7NNtu2yychk6mZZWRXo0iJ1k98jrTVl7oP8AG4mNgcbFPs8ux0KO9GpjuxG0sd48Tzxs1+JU1Ql3RFi5YgDyvufDfCpxrj5AU5WmrMxA7WupG+3Z0iAbXMtFgTpIvhbc9WwEDy8Tz3Kdxc8yTJWzm+OFE7SoyogsCdp/hUQSz/ygE+l8YuYzj5vunVRofwSO0qHc9qVnSsfcU7bk8sfPFmfXVdqjARqa+n+4oEIPBQBi+jV0ggi3L/bBMDaY2dePxz+FXTwkn/k/HyiwyIdCLpA2CwI8sVcSrEBVWCQBqO3kJmBfANOoSTvc/rgfOVWB7MDvP7sT1gE72G/kGwTGFzoVlR7WNngquEEs9WqTIk00tFgZYx4mPnjTpmNV5mB5c/zxRTVKahE91YA8ZtPmTf1x9zD2aIB2k7efwGO1HZ3200CGmDTZB11PeVfpHPdo+WBfaCvCBBY1LTzA2HwEt6YkpYQS2oWud525csZtWuHzCgmyy0ePuj03+IwVFsvk3AugrP2Y0JsjDpJIAICgLHkJ2xJawZSdgeZ635+eK2rAAtzY8vgBfwGKOzVdN/eaYJ8NhjsTquOeW6IyrUgWuIj9SfT99AOINregpNpJYc5UKR8yMTzdQhWABBIsOnTniuomqoP5EZvkij8D8MMpCNrv9EquSdnu9UZnjABFv1ER+JwSgJCzsZB8v9wMZ+ZW8cgbX6nw9cE0qndAmL897ta3SCPlhTm7IhHTfDiqspq7bNajI+zg9AQ5A+Zx7kCsASZ5+cD0+WKRWKvmWBvpQCdripy8CI9Tj1OpYi9if/I2n0OGvaSZHAeiCm4XB4u9V1D6EF7+a/lWmPian6Y6xjk/0EqS2efkWpBelhUNv82OsY0aAimFjYp2aq4rnv03n/7ep6V0/B8ciy9U6CQJgct/S+OtfTtH/De8YHbJ+Df7441wzM9ybXxJjW71pfxbhBaVv8LzFWiv9nqDSYPY1BKdSFIunpInlhr4dx3L1oUkU6p3pVSFb/AZhxbdZwg0KjqCyiR0x9zWXXNEKwhAFNTvXUjYDcaiBpkcpPQGItbU+5+d/in18OBenrw3eC6PWyBY90kdVE/EGR674k2WYC5YkHoP0j8MINDJ0gGSGCC0ajpuOQ2IvFxiuvl0ZdB1Mo5dowU8xKBo38OWE9Gzifx+0o4Or2efwnPiVYUhqMKB7xdoHW7EgfvnjP8A+NGtTnLrqBH/ADKgZUE7aEMM5+C+PLCfTyFOmA65amf4izMY3gJqGgm3URjeyOc1d0xETc2GD6Km24vz4+qKlhXXzFD0MpLa2JqVby7kEr4KNlG9lAxZkvtpe3dJRDe8R2jdNwVHkb97A3Fs0VXQhCtVYIhnaT3m8wJjyxfks0FVaYEQNIXoALekCThly2Tv9FSAAcrRYX8efZD1svDyeQgfmfl8zgWuSLgibwOvmMaGbSWHJRzHM+HgPxjpjHqzr7wgTafT8J/d8ea2SiebIym0CWv4DAmWXXWqVDspCifAX+ALej4rz+Y7NS3MfsfOMFZNiKag7m58zePICF8hg4ysLuNktzg54bwv8c9itZvCefw2xTq2JvzgdMQerJFxBlj5crb8sfAhOqLDaf3y5YBrY1ROfOiJADWmwufyxj5fUzFgB3mtPMCy/mcaGaqBaT3vsPPZPnfGXRcghRqYDuxYC3jzxRSbskhTVHDMJ53D3R9St2jLTKgql5XwDbSbdDHxxTRVxp5Lq2bl3u8fh0wOr1WdmTSqxpnfafdt1tMY+DthMwe9JJknlMXuP3zwYZFpCW6rJmCj6+cD7TraFjpffytiOW7tSoSw/wCUDcbXfeLfhuMeWt3hCOfvWWLnckm2BAjaqrzIAQnzAsBO4HXnvjjWDKRp/oRPecwcb/4URWzRG6dCSCCLXJB8zgjtCFA0wqnrMSwJ8Y7xj+mKFDKBpUGAZm82OoxznkNycUjMOVUabvuBMi8zM22545lB0XsxaJOp7F7JMTWrgmVCqp8Tv8d8XR3oBm6j/wAgR8o+OM7I1WFeooEE6QZBIsAvI+IjBmX7RQzHQZGxkbBdsFUbB8AhpvBHifUrsf0HpFLM/wB5B8FP646bjmn0GXy1ckQe1A3namhH+rHS8W0RDAsquZqFZPtN7O0c/SFGuCUDBoBIuAQLjzOFVfohyAEA1gPCp+oOPY9gy0HVC17m9Uwov9EmVIgV8xHQmmR4f9Plj5lvono0wQuZrkM2o6hTJmANwgtAjHsewHQU4iE36qtM5lP/AOldG/8AaKt/BP0x8/8ApVQ/79X4J+mPuPYH6al/VF9bX/spP9F1ArpNaoRbcJaOlrYCX6HqIFs3mB/kt/449j2OihTGgQuxdZ2rkS/0T5dnR2rVSUBAkJF4uRG4vfxOJp9FlAGRXqz5J+mPY9j309PgujF1ho5Xv9G1IxNerbwX9MAV/ojoOZbM1jF4hI/04+49jww9MXAXji6xEFyHzf0M5eoIOZrjrAT/AOOCh9E1CI+sVvgn6Y9j2OmiwiCEIxNUEmdVWPogy8g/WK1vBPhttj6n0R0BP9prQTtCW8u7j7j2PdBT4L31NXiqK/0N5dt8zXF5sE5bfdx9T6GssAR9YrX6hP8A44+Y9gujbEQudPUmZVifQ/lwI+sVY6Qg/wDbtj630RUCSTma3wS3l3cfcewPQs4Lv1NXipN9EtCI+sVgIiwT9MVUfofoLP8Aaax1EkyE6R/Dyx7HseFFgEQuHEVCZlWN9ElAz/aK1/7n6Y+UvoioLAGYrR5J+mPY9j3QU9IXfqav9kPQ+hfLK7P9YrFm6hPl3fDBB+iKhH/qK3PknP08Mex7HTSYTJC4K9QaFNPsh7MJw+k1Km7OGfWS0T7qryH8uN7HsewYAAgJRJJkr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98" y="688611"/>
            <a:ext cx="4059702" cy="540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56821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Sketch design</a:t>
            </a:r>
          </a:p>
        </p:txBody>
      </p:sp>
    </p:spTree>
    <p:extLst>
      <p:ext uri="{BB962C8B-B14F-4D97-AF65-F5344CB8AC3E}">
        <p14:creationId xmlns:p14="http://schemas.microsoft.com/office/powerpoint/2010/main" val="21371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56821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Sketch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Go over with Sharpie</a:t>
            </a:r>
          </a:p>
        </p:txBody>
      </p:sp>
    </p:spTree>
    <p:extLst>
      <p:ext uri="{BB962C8B-B14F-4D97-AF65-F5344CB8AC3E}">
        <p14:creationId xmlns:p14="http://schemas.microsoft.com/office/powerpoint/2010/main" val="22218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56821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Sketch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Go over with Sharpie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Fill in with tempera paint (don’t cover marker lines)</a:t>
            </a:r>
          </a:p>
        </p:txBody>
      </p:sp>
    </p:spTree>
    <p:extLst>
      <p:ext uri="{BB962C8B-B14F-4D97-AF65-F5344CB8AC3E}">
        <p14:creationId xmlns:p14="http://schemas.microsoft.com/office/powerpoint/2010/main" val="22218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56821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Sketch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Go over with Sharpie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Fill in with tempera paint (don’t cover marker lines)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Paint over with waterproof India ink</a:t>
            </a:r>
          </a:p>
        </p:txBody>
      </p:sp>
    </p:spTree>
    <p:extLst>
      <p:ext uri="{BB962C8B-B14F-4D97-AF65-F5344CB8AC3E}">
        <p14:creationId xmlns:p14="http://schemas.microsoft.com/office/powerpoint/2010/main" val="22218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56821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Sketch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Go over with Sharpie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Fill in with tempera paint (don’t cover marker lines)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Paint over with waterproof India 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Dry overnight</a:t>
            </a:r>
          </a:p>
        </p:txBody>
      </p:sp>
    </p:spTree>
    <p:extLst>
      <p:ext uri="{BB962C8B-B14F-4D97-AF65-F5344CB8AC3E}">
        <p14:creationId xmlns:p14="http://schemas.microsoft.com/office/powerpoint/2010/main" val="22218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56821"/>
            <a:ext cx="7315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Sketch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Go over with Sharpie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Fill in with tempera paint (don’t cover marker lines)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Paint over with waterproof India 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Dry overnight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>
                <a:solidFill>
                  <a:schemeClr val="accent2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Wash off in sink / light sponge</a:t>
            </a:r>
            <a:endParaRPr lang="en-US" sz="4800" dirty="0">
              <a:solidFill>
                <a:schemeClr val="accent2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187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218" y="1219200"/>
            <a:ext cx="4485782" cy="450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109</Words>
  <Application>Microsoft Office PowerPoint</Application>
  <PresentationFormat>On-screen Show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Clovis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clovis</dc:creator>
  <cp:lastModifiedBy>clovis</cp:lastModifiedBy>
  <cp:revision>4</cp:revision>
  <dcterms:created xsi:type="dcterms:W3CDTF">2015-02-10T17:14:48Z</dcterms:created>
  <dcterms:modified xsi:type="dcterms:W3CDTF">2016-01-19T16:44:35Z</dcterms:modified>
</cp:coreProperties>
</file>