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67" r:id="rId8"/>
    <p:sldId id="268" r:id="rId9"/>
    <p:sldId id="269" r:id="rId10"/>
    <p:sldId id="259" r:id="rId11"/>
    <p:sldId id="270" r:id="rId12"/>
    <p:sldId id="271" r:id="rId13"/>
    <p:sldId id="272" r:id="rId14"/>
    <p:sldId id="273" r:id="rId15"/>
    <p:sldId id="260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AD41B-D422-4C34-BBC6-10F8ADC2B02E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7ACB-D218-4662-9430-8E06ADFDC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02920" y="3886200"/>
            <a:ext cx="795528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kenweav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20511"/>
            <a:ext cx="4876800" cy="6016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228600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Weave Drawing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927731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677644"/>
            <a:ext cx="510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Decide as you go which square image is more important to expose at that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point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927731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677644"/>
            <a:ext cx="51054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Decide as you go which square image is more important to expose at that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point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satisfied with the placement of the horizontal strip, tape on both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sides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927731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677644"/>
            <a:ext cx="510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Decide as you go which square image is more important to expose at that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point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satisfied with the placement of the horizontal strip, tape on both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sides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Line up the second horizontal strip and repeat the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process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927731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677644"/>
            <a:ext cx="5105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Decide as you go which square image is more important to expose at that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point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satisfied with the placement of the horizontal strip, tape on both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sides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Line up the second horizontal strip and repeat the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process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finished with horizontal strips, tape along the bottom to hold all strips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place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927731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677644"/>
            <a:ext cx="510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Decide as you go which square image is more important to expose at that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point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satisfied with the placement of the horizontal strip, tape on both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sides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Line up the second horizontal strip and repeat the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process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When finished with horizontal strips, tape along the bottom to hold all strips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place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You might eliminate rows at the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top, bottom, </a:t>
            </a:r>
            <a:r>
              <a:rPr lang="en-US" sz="21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or sides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that are unimportant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-weave-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721" y="1676400"/>
            <a:ext cx="2574679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2192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 a sheet of drawing paper, make a grid of 1 ½ to 2” squares, the same number of squares that is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 woven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photographic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design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-weave-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721" y="1676400"/>
            <a:ext cx="2574679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2192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 a sheet of drawing paper, make a grid of 1 ½ to 2” squares, the same number of squares that is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 woven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photographic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design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Transfer the design in pencil onto the drawing paper, square by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square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-weave-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721" y="1676400"/>
            <a:ext cx="2574679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219200"/>
            <a:ext cx="51054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 a sheet of drawing paper, make a grid of 1 ½ to 2” squares, the same number of squares that is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 woven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photographic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design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Transfer the design in pencil onto the drawing paper, square by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square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Start with outline of hard-edged areas first, then add values (lights and darks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-weave-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721" y="1676400"/>
            <a:ext cx="2574679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219200"/>
            <a:ext cx="51054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 a sheet of drawing paper, make a grid of 1 ½ to 2” squares, the same number of squares that is in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the woven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photographic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design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Transfer the design in pencil onto the drawing paper, square by 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square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Start with outline of hard-edged areas first, then add values (lights and darks</a:t>
            </a:r>
            <a:r>
              <a:rPr lang="en-US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</a:t>
            </a:r>
          </a:p>
          <a:p>
            <a:endParaRPr lang="en-US" sz="2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Colored pencils for </a:t>
            </a:r>
            <a:r>
              <a:rPr lang="en-US" sz="21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accents </a:t>
            </a:r>
            <a:r>
              <a:rPr lang="en-US" sz="21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are </a:t>
            </a:r>
            <a:r>
              <a:rPr lang="en-US" sz="2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optional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02920" y="3886200"/>
            <a:ext cx="795528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kenweav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20511"/>
            <a:ext cx="4876800" cy="6016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228600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Weave Drawing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2912012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423749"/>
            <a:ext cx="495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Choose two photographs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2912012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423749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Choose two photographs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Try to find two that have a common theme or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idea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2912012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423749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Choose two photographs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Try to find two that have a common theme or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idea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One should be predominantly darker, the other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lighter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2912012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423749"/>
            <a:ext cx="495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Choose two photographs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Try to find two that have a common theme or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idea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One should be predominantly darker, the other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lighter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Trim them to the same size that is in even inches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047999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833021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first picture into vertical 1” strips keeping them together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047999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833021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first picture into vertical 1” strips keeping them together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Place this first picture on a sheet of paper, taping it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047999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833021"/>
            <a:ext cx="487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first picture into vertical 1” strips keeping them together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Place this first picture on a sheet of paper, taping it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second picture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horizontally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in 1”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strips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nweav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3047999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833021"/>
            <a:ext cx="487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first picture into vertical 1” strips keeping them together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Place this first picture on a sheet of paper, taping it at the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Cut the second picture 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horizontally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in 1”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strips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Take each horizontal strip and weave it in and out of the vertical strips, starting at the top</a:t>
            </a:r>
          </a:p>
          <a:p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625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MichaelReece</cp:lastModifiedBy>
  <cp:revision>10</cp:revision>
  <dcterms:created xsi:type="dcterms:W3CDTF">2011-01-30T16:05:10Z</dcterms:created>
  <dcterms:modified xsi:type="dcterms:W3CDTF">2011-02-18T15:33:50Z</dcterms:modified>
</cp:coreProperties>
</file>